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0" r:id="rId3"/>
    <p:sldId id="301" r:id="rId4"/>
    <p:sldId id="257" r:id="rId5"/>
    <p:sldId id="262" r:id="rId6"/>
    <p:sldId id="259" r:id="rId7"/>
    <p:sldId id="258" r:id="rId8"/>
    <p:sldId id="260" r:id="rId9"/>
    <p:sldId id="261" r:id="rId10"/>
    <p:sldId id="290" r:id="rId11"/>
    <p:sldId id="289" r:id="rId12"/>
    <p:sldId id="291" r:id="rId13"/>
    <p:sldId id="292" r:id="rId14"/>
    <p:sldId id="293" r:id="rId15"/>
    <p:sldId id="294" r:id="rId16"/>
    <p:sldId id="295" r:id="rId17"/>
    <p:sldId id="302" r:id="rId18"/>
    <p:sldId id="296" r:id="rId19"/>
    <p:sldId id="297" r:id="rId20"/>
    <p:sldId id="298" r:id="rId21"/>
    <p:sldId id="299" r:id="rId22"/>
    <p:sldId id="271" r:id="rId23"/>
    <p:sldId id="263" r:id="rId24"/>
    <p:sldId id="270" r:id="rId25"/>
    <p:sldId id="276" r:id="rId26"/>
    <p:sldId id="273" r:id="rId27"/>
    <p:sldId id="274" r:id="rId28"/>
    <p:sldId id="275" r:id="rId29"/>
    <p:sldId id="285" r:id="rId30"/>
    <p:sldId id="280" r:id="rId31"/>
    <p:sldId id="281" r:id="rId32"/>
    <p:sldId id="282" r:id="rId33"/>
    <p:sldId id="283" r:id="rId34"/>
    <p:sldId id="278" r:id="rId35"/>
    <p:sldId id="277" r:id="rId36"/>
    <p:sldId id="286" r:id="rId37"/>
    <p:sldId id="28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ício" id="{1629B8B2-EDA0-435E-9BD1-0B5E82625D2F}">
          <p14:sldIdLst>
            <p14:sldId id="256"/>
            <p14:sldId id="300"/>
          </p14:sldIdLst>
        </p14:section>
        <p14:section name="Chatbot Azure" id="{780AAB7C-CEC3-40D9-A5F9-A9F4DCE2F262}">
          <p14:sldIdLst>
            <p14:sldId id="301"/>
            <p14:sldId id="257"/>
            <p14:sldId id="262"/>
            <p14:sldId id="259"/>
            <p14:sldId id="258"/>
            <p14:sldId id="260"/>
            <p14:sldId id="261"/>
          </p14:sldIdLst>
        </p14:section>
        <p14:section name="Chatbot Azure - Vinho" id="{0AEB5F5E-8145-4336-90AC-9B4090E84E6D}">
          <p14:sldIdLst>
            <p14:sldId id="290"/>
            <p14:sldId id="289"/>
            <p14:sldId id="291"/>
            <p14:sldId id="292"/>
            <p14:sldId id="293"/>
            <p14:sldId id="294"/>
            <p14:sldId id="295"/>
            <p14:sldId id="302"/>
            <p14:sldId id="296"/>
            <p14:sldId id="297"/>
            <p14:sldId id="298"/>
            <p14:sldId id="299"/>
          </p14:sldIdLst>
        </p14:section>
        <p14:section name="Chatbot DialogFlow" id="{6A6CF267-C0AF-4D21-A6E1-4C1FF7434895}">
          <p14:sldIdLst>
            <p14:sldId id="271"/>
            <p14:sldId id="263"/>
            <p14:sldId id="270"/>
            <p14:sldId id="276"/>
            <p14:sldId id="273"/>
            <p14:sldId id="274"/>
            <p14:sldId id="275"/>
            <p14:sldId id="285"/>
            <p14:sldId id="280"/>
            <p14:sldId id="281"/>
            <p14:sldId id="282"/>
            <p14:sldId id="283"/>
            <p14:sldId id="278"/>
            <p14:sldId id="277"/>
            <p14:sldId id="286"/>
          </p14:sldIdLst>
        </p14:section>
        <p14:section name="Finalização Slides" id="{1EA49418-F64E-4407-953D-8B602714B25A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2BB103-0C05-42EE-8171-ADF8043F3CDF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E9451A-1CBA-4BC6-9AC4-45C0C6154B07}">
      <dgm:prSet/>
      <dgm:spPr/>
      <dgm:t>
        <a:bodyPr/>
        <a:lstStyle/>
        <a:p>
          <a:r>
            <a:rPr lang="pt-BR" dirty="0"/>
            <a:t>1- Acesso ao site     </a:t>
          </a:r>
          <a:endParaRPr lang="en-US" dirty="0"/>
        </a:p>
      </dgm:t>
    </dgm:pt>
    <dgm:pt modelId="{9913F3A5-035C-4B1D-B374-F1562F94B561}" type="parTrans" cxnId="{F326D23E-99D5-4DFD-ADCD-30790E1F245D}">
      <dgm:prSet/>
      <dgm:spPr/>
      <dgm:t>
        <a:bodyPr/>
        <a:lstStyle/>
        <a:p>
          <a:endParaRPr lang="en-US" sz="800"/>
        </a:p>
      </dgm:t>
    </dgm:pt>
    <dgm:pt modelId="{4A4B26A9-3EB5-49CA-80D0-C8885AE2021C}" type="sibTrans" cxnId="{F326D23E-99D5-4DFD-ADCD-30790E1F245D}">
      <dgm:prSet phldrT="01" phldr="0"/>
      <dgm:spPr/>
      <dgm:t>
        <a:bodyPr/>
        <a:lstStyle/>
        <a:p>
          <a:endParaRPr lang="en-US"/>
        </a:p>
      </dgm:t>
    </dgm:pt>
    <dgm:pt modelId="{F4EFF9B3-F6A5-4324-A9D0-274166BB8A93}">
      <dgm:prSet/>
      <dgm:spPr/>
      <dgm:t>
        <a:bodyPr/>
        <a:lstStyle/>
        <a:p>
          <a:r>
            <a:rPr lang="pt-BR"/>
            <a:t>2- Sign in for free</a:t>
          </a:r>
        </a:p>
      </dgm:t>
    </dgm:pt>
    <dgm:pt modelId="{B8103F21-3376-4D30-93CC-23DDA02E85A7}" type="parTrans" cxnId="{1C64A69F-4D2A-4FFA-A380-A57904548A44}">
      <dgm:prSet/>
      <dgm:spPr/>
      <dgm:t>
        <a:bodyPr/>
        <a:lstStyle/>
        <a:p>
          <a:endParaRPr lang="en-US" sz="800"/>
        </a:p>
      </dgm:t>
    </dgm:pt>
    <dgm:pt modelId="{F9299F29-8A32-4426-8FA2-DD194677207C}" type="sibTrans" cxnId="{1C64A69F-4D2A-4FFA-A380-A57904548A44}">
      <dgm:prSet phldrT="02" phldr="0"/>
      <dgm:spPr/>
      <dgm:t>
        <a:bodyPr/>
        <a:lstStyle/>
        <a:p>
          <a:endParaRPr lang="en-US"/>
        </a:p>
      </dgm:t>
    </dgm:pt>
    <dgm:pt modelId="{14BD094E-2EF2-43E3-87BD-5B5244F18BB1}">
      <dgm:prSet/>
      <dgm:spPr/>
      <dgm:t>
        <a:bodyPr/>
        <a:lstStyle/>
        <a:p>
          <a:r>
            <a:rPr lang="pt-BR" dirty="0"/>
            <a:t>3- </a:t>
          </a:r>
          <a:r>
            <a:rPr lang="pt-BR" dirty="0" err="1"/>
            <a:t>Create</a:t>
          </a:r>
          <a:r>
            <a:rPr lang="pt-BR" dirty="0"/>
            <a:t> a KB</a:t>
          </a:r>
          <a:endParaRPr lang="en-US" dirty="0"/>
        </a:p>
      </dgm:t>
    </dgm:pt>
    <dgm:pt modelId="{2570A716-AC38-440A-8801-F5E54E145579}" type="parTrans" cxnId="{3D1FC84F-363E-4BC1-A3AA-20BF18ECA79B}">
      <dgm:prSet/>
      <dgm:spPr/>
      <dgm:t>
        <a:bodyPr/>
        <a:lstStyle/>
        <a:p>
          <a:endParaRPr lang="en-US" sz="800"/>
        </a:p>
      </dgm:t>
    </dgm:pt>
    <dgm:pt modelId="{8DF239F5-9BAC-41FE-AAC8-455859DA65FD}" type="sibTrans" cxnId="{3D1FC84F-363E-4BC1-A3AA-20BF18ECA79B}">
      <dgm:prSet phldrT="03" phldr="0"/>
      <dgm:spPr/>
      <dgm:t>
        <a:bodyPr/>
        <a:lstStyle/>
        <a:p>
          <a:endParaRPr lang="en-US"/>
        </a:p>
      </dgm:t>
    </dgm:pt>
    <dgm:pt modelId="{D2900C69-B98E-4763-983C-543C6F207A54}">
      <dgm:prSet/>
      <dgm:spPr/>
      <dgm:t>
        <a:bodyPr/>
        <a:lstStyle/>
        <a:p>
          <a:r>
            <a:rPr lang="pt-BR" dirty="0"/>
            <a:t>4- Setup inicial do BOT</a:t>
          </a:r>
          <a:endParaRPr lang="en-US" dirty="0"/>
        </a:p>
      </dgm:t>
    </dgm:pt>
    <dgm:pt modelId="{451AFB5F-ED36-43AA-A805-50777CC2E8EB}" type="parTrans" cxnId="{DC04F224-C356-45B1-9790-D915775353F9}">
      <dgm:prSet/>
      <dgm:spPr/>
      <dgm:t>
        <a:bodyPr/>
        <a:lstStyle/>
        <a:p>
          <a:endParaRPr lang="en-US" sz="800"/>
        </a:p>
      </dgm:t>
    </dgm:pt>
    <dgm:pt modelId="{F3B8CEA0-07A9-4897-8713-E4060775391A}" type="sibTrans" cxnId="{DC04F224-C356-45B1-9790-D915775353F9}">
      <dgm:prSet phldrT="04" phldr="0"/>
      <dgm:spPr/>
      <dgm:t>
        <a:bodyPr/>
        <a:lstStyle/>
        <a:p>
          <a:endParaRPr lang="en-US"/>
        </a:p>
      </dgm:t>
    </dgm:pt>
    <dgm:pt modelId="{895CADD9-DDF8-46C9-95B0-8ED589DCD66B}">
      <dgm:prSet/>
      <dgm:spPr/>
      <dgm:t>
        <a:bodyPr/>
        <a:lstStyle/>
        <a:p>
          <a:r>
            <a:rPr lang="pt-BR" dirty="0"/>
            <a:t>Criação do </a:t>
          </a:r>
          <a:r>
            <a:rPr lang="pt-BR" dirty="0" err="1"/>
            <a:t>Bot</a:t>
          </a:r>
          <a:endParaRPr lang="en-US" dirty="0"/>
        </a:p>
      </dgm:t>
    </dgm:pt>
    <dgm:pt modelId="{BFEC87B3-D37D-4736-8E8F-A506A6CDD0E5}" type="parTrans" cxnId="{F546E318-3841-44E5-A5BA-64E341C2F92F}">
      <dgm:prSet/>
      <dgm:spPr/>
      <dgm:t>
        <a:bodyPr/>
        <a:lstStyle/>
        <a:p>
          <a:endParaRPr lang="en-US" sz="800"/>
        </a:p>
      </dgm:t>
    </dgm:pt>
    <dgm:pt modelId="{E14AB584-C3B9-45C1-A0D0-7DA0C913B778}" type="sibTrans" cxnId="{F546E318-3841-44E5-A5BA-64E341C2F92F}">
      <dgm:prSet/>
      <dgm:spPr/>
      <dgm:t>
        <a:bodyPr/>
        <a:lstStyle/>
        <a:p>
          <a:endParaRPr lang="en-US"/>
        </a:p>
      </dgm:t>
    </dgm:pt>
    <dgm:pt modelId="{C5B6B454-3E07-4D0A-AC73-F0BB1AB7A38E}">
      <dgm:prSet/>
      <dgm:spPr/>
      <dgm:t>
        <a:bodyPr/>
        <a:lstStyle/>
        <a:p>
          <a:r>
            <a:rPr lang="pt-BR" dirty="0"/>
            <a:t>5- Configuração e Publicação do BOT</a:t>
          </a:r>
          <a:endParaRPr lang="en-US" dirty="0"/>
        </a:p>
      </dgm:t>
    </dgm:pt>
    <dgm:pt modelId="{8C7000E8-261A-4D25-BCC6-D3F8B72901FB}" type="parTrans" cxnId="{9B5657E4-CF3F-488D-8409-2609263546C1}">
      <dgm:prSet/>
      <dgm:spPr/>
      <dgm:t>
        <a:bodyPr/>
        <a:lstStyle/>
        <a:p>
          <a:endParaRPr lang="en-US" sz="800"/>
        </a:p>
      </dgm:t>
    </dgm:pt>
    <dgm:pt modelId="{58418B84-9258-47DC-AB74-73825268FB6E}" type="sibTrans" cxnId="{9B5657E4-CF3F-488D-8409-2609263546C1}">
      <dgm:prSet phldrT="05" phldr="0"/>
      <dgm:spPr/>
      <dgm:t>
        <a:bodyPr/>
        <a:lstStyle/>
        <a:p>
          <a:endParaRPr lang="en-US"/>
        </a:p>
      </dgm:t>
    </dgm:pt>
    <dgm:pt modelId="{DAD4CB43-CEA2-C448-9BF0-6009BF61DB77}">
      <dgm:prSet/>
      <dgm:spPr/>
      <dgm:t>
        <a:bodyPr/>
        <a:lstStyle/>
        <a:p>
          <a:r>
            <a:rPr lang="pt-BR" dirty="0"/>
            <a:t>Conta Azure        </a:t>
          </a:r>
        </a:p>
      </dgm:t>
    </dgm:pt>
    <dgm:pt modelId="{DC16C341-114B-BC4D-B42B-435DC66D149C}" type="parTrans" cxnId="{15F6EF4F-A2AF-D547-9723-EC4BDCF93E09}">
      <dgm:prSet/>
      <dgm:spPr/>
      <dgm:t>
        <a:bodyPr/>
        <a:lstStyle/>
        <a:p>
          <a:endParaRPr lang="pt-BR" sz="800"/>
        </a:p>
      </dgm:t>
    </dgm:pt>
    <dgm:pt modelId="{93F5C436-863A-C34F-A4CC-A433E4BEAF20}" type="sibTrans" cxnId="{15F6EF4F-A2AF-D547-9723-EC4BDCF93E09}">
      <dgm:prSet phldrT="03" phldr="0"/>
      <dgm:spPr/>
      <dgm:t>
        <a:bodyPr/>
        <a:lstStyle/>
        <a:p>
          <a:endParaRPr lang="en-US"/>
        </a:p>
      </dgm:t>
    </dgm:pt>
    <dgm:pt modelId="{D9B97CD4-FC76-054D-9996-486295BDAF26}">
      <dgm:prSet/>
      <dgm:spPr/>
      <dgm:t>
        <a:bodyPr/>
        <a:lstStyle/>
        <a:p>
          <a:r>
            <a:rPr lang="pt-BR" dirty="0"/>
            <a:t>Criação da Base de Conhecimento (</a:t>
          </a:r>
          <a:r>
            <a:rPr lang="pt-BR" dirty="0" err="1"/>
            <a:t>QnA</a:t>
          </a:r>
          <a:r>
            <a:rPr lang="pt-BR" dirty="0"/>
            <a:t> </a:t>
          </a:r>
          <a:r>
            <a:rPr lang="pt-BR" dirty="0" err="1"/>
            <a:t>Maker</a:t>
          </a:r>
          <a:r>
            <a:rPr lang="pt-BR" dirty="0"/>
            <a:t>)</a:t>
          </a:r>
          <a:endParaRPr lang="en-US" dirty="0"/>
        </a:p>
      </dgm:t>
    </dgm:pt>
    <dgm:pt modelId="{EABD69E5-0F3D-5245-BC74-B02E4B8DF5CA}" type="parTrans" cxnId="{7C62F224-7614-334A-996E-7421846A2699}">
      <dgm:prSet/>
      <dgm:spPr/>
      <dgm:t>
        <a:bodyPr/>
        <a:lstStyle/>
        <a:p>
          <a:endParaRPr lang="pt-BR" sz="800"/>
        </a:p>
      </dgm:t>
    </dgm:pt>
    <dgm:pt modelId="{6523F812-1E48-284B-B569-A7BE713EFA1B}" type="sibTrans" cxnId="{7C62F224-7614-334A-996E-7421846A2699}">
      <dgm:prSet phldrT="04" phldr="0"/>
      <dgm:spPr/>
      <dgm:t>
        <a:bodyPr/>
        <a:lstStyle/>
        <a:p>
          <a:endParaRPr lang="en-US"/>
        </a:p>
      </dgm:t>
    </dgm:pt>
    <dgm:pt modelId="{9AA295EF-C220-5A40-81F3-0111131AFA02}">
      <dgm:prSet phldrT="[Texto]"/>
      <dgm:spPr/>
      <dgm:t>
        <a:bodyPr/>
        <a:lstStyle/>
        <a:p>
          <a:r>
            <a:rPr lang="pt-BR" dirty="0"/>
            <a:t>Configuração do Aplicativo</a:t>
          </a:r>
        </a:p>
      </dgm:t>
    </dgm:pt>
    <dgm:pt modelId="{DE1E6DFA-63EC-D346-927C-1FACFDEA3DEE}" type="parTrans" cxnId="{8C7CB42B-F75B-B74A-9D6A-7E6B5E5A1921}">
      <dgm:prSet/>
      <dgm:spPr/>
      <dgm:t>
        <a:bodyPr/>
        <a:lstStyle/>
        <a:p>
          <a:endParaRPr lang="pt-BR"/>
        </a:p>
      </dgm:t>
    </dgm:pt>
    <dgm:pt modelId="{D41C1446-D8AA-354C-A0DF-01FE7B56F4E2}" type="sibTrans" cxnId="{8C7CB42B-F75B-B74A-9D6A-7E6B5E5A1921}">
      <dgm:prSet/>
      <dgm:spPr/>
      <dgm:t>
        <a:bodyPr/>
        <a:lstStyle/>
        <a:p>
          <a:endParaRPr lang="pt-BR"/>
        </a:p>
      </dgm:t>
    </dgm:pt>
    <dgm:pt modelId="{F2CD92C5-483C-654F-B9B2-ACDF82F17C90}">
      <dgm:prSet phldrT="[Texto]"/>
      <dgm:spPr/>
      <dgm:t>
        <a:bodyPr/>
        <a:lstStyle/>
        <a:p>
          <a:r>
            <a:rPr lang="pt-BR" dirty="0"/>
            <a:t>6-Testes do BOT</a:t>
          </a:r>
        </a:p>
      </dgm:t>
    </dgm:pt>
    <dgm:pt modelId="{EAA06BBA-E0D3-0C44-9D99-1D1EFA57BA4F}" type="parTrans" cxnId="{129AF404-0DDB-EA47-9A00-D40813CF2338}">
      <dgm:prSet/>
      <dgm:spPr/>
      <dgm:t>
        <a:bodyPr/>
        <a:lstStyle/>
        <a:p>
          <a:endParaRPr lang="pt-BR"/>
        </a:p>
      </dgm:t>
    </dgm:pt>
    <dgm:pt modelId="{EE1B7753-AFD0-D245-BA7B-5AB7CF23DF69}" type="sibTrans" cxnId="{129AF404-0DDB-EA47-9A00-D40813CF2338}">
      <dgm:prSet/>
      <dgm:spPr/>
      <dgm:t>
        <a:bodyPr/>
        <a:lstStyle/>
        <a:p>
          <a:endParaRPr lang="pt-BR"/>
        </a:p>
      </dgm:t>
    </dgm:pt>
    <dgm:pt modelId="{C59B55F0-4436-444D-90A8-7EB1E3CAE884}">
      <dgm:prSet/>
      <dgm:spPr/>
      <dgm:t>
        <a:bodyPr/>
        <a:lstStyle/>
        <a:p>
          <a:r>
            <a:rPr lang="pt-BR" dirty="0"/>
            <a:t>Correspondência a um arquivo de Perguntas e Respostas</a:t>
          </a:r>
          <a:endParaRPr lang="en-US" dirty="0"/>
        </a:p>
      </dgm:t>
    </dgm:pt>
    <dgm:pt modelId="{29D4EA23-269E-4B7B-A0ED-B7E6F61C5721}" type="parTrans" cxnId="{28F1BD9A-4B3F-4484-B8B8-CB3FA2F619B5}">
      <dgm:prSet/>
      <dgm:spPr/>
    </dgm:pt>
    <dgm:pt modelId="{851160EE-1B8B-4AB5-9077-C2147DBE8CDC}" type="sibTrans" cxnId="{28F1BD9A-4B3F-4484-B8B8-CB3FA2F619B5}">
      <dgm:prSet/>
      <dgm:spPr/>
    </dgm:pt>
    <dgm:pt modelId="{0BEF625C-0060-4465-9732-4DDEBE8D222F}">
      <dgm:prSet/>
      <dgm:spPr/>
      <dgm:t>
        <a:bodyPr/>
        <a:lstStyle/>
        <a:p>
          <a:r>
            <a:rPr lang="pt-BR" dirty="0"/>
            <a:t>Publicação do Serviço </a:t>
          </a:r>
          <a:r>
            <a:rPr lang="pt-BR" dirty="0" err="1"/>
            <a:t>QnA</a:t>
          </a:r>
          <a:endParaRPr lang="en-US" dirty="0"/>
        </a:p>
      </dgm:t>
    </dgm:pt>
    <dgm:pt modelId="{3E85AE18-EFAC-4F86-97BD-9E110784BAE3}" type="parTrans" cxnId="{7B5CA7F0-EE7D-4E74-A74A-4B0A23C621B4}">
      <dgm:prSet/>
      <dgm:spPr/>
    </dgm:pt>
    <dgm:pt modelId="{B15781E1-4030-4336-9095-876AD5B47772}" type="sibTrans" cxnId="{7B5CA7F0-EE7D-4E74-A74A-4B0A23C621B4}">
      <dgm:prSet/>
      <dgm:spPr/>
    </dgm:pt>
    <dgm:pt modelId="{5005E8F4-39F9-4F38-A315-CFE5FD7AD8E1}">
      <dgm:prSet/>
      <dgm:spPr/>
      <dgm:t>
        <a:bodyPr/>
        <a:lstStyle/>
        <a:p>
          <a:r>
            <a:rPr lang="pt-BR" dirty="0"/>
            <a:t>Teste da Base de Conhecimento</a:t>
          </a:r>
          <a:endParaRPr lang="en-US" dirty="0"/>
        </a:p>
      </dgm:t>
    </dgm:pt>
    <dgm:pt modelId="{DD007DD5-604D-4194-9B35-0EDB362297B1}" type="parTrans" cxnId="{E0570CDB-C53C-491B-8CF9-414C561222D7}">
      <dgm:prSet/>
      <dgm:spPr/>
    </dgm:pt>
    <dgm:pt modelId="{6CB5F4FE-FC97-4CB7-AC47-AE9880023ED8}" type="sibTrans" cxnId="{E0570CDB-C53C-491B-8CF9-414C561222D7}">
      <dgm:prSet/>
      <dgm:spPr/>
    </dgm:pt>
    <dgm:pt modelId="{13C22C5A-6C37-DF48-AEF8-CE4A0AF973AF}" type="pres">
      <dgm:prSet presAssocID="{DD2BB103-0C05-42EE-8171-ADF8043F3CDF}" presName="Name0" presStyleCnt="0">
        <dgm:presLayoutVars>
          <dgm:animLvl val="lvl"/>
          <dgm:resizeHandles val="exact"/>
        </dgm:presLayoutVars>
      </dgm:prSet>
      <dgm:spPr/>
    </dgm:pt>
    <dgm:pt modelId="{447604E0-662B-1A4E-AE18-EDB4C5EE5D0B}" type="pres">
      <dgm:prSet presAssocID="{5DE9451A-1CBA-4BC6-9AC4-45C0C6154B07}" presName="compositeNode" presStyleCnt="0">
        <dgm:presLayoutVars>
          <dgm:bulletEnabled val="1"/>
        </dgm:presLayoutVars>
      </dgm:prSet>
      <dgm:spPr/>
    </dgm:pt>
    <dgm:pt modelId="{4C28D960-63E6-FA4F-9934-F12A8ADCFF10}" type="pres">
      <dgm:prSet presAssocID="{5DE9451A-1CBA-4BC6-9AC4-45C0C6154B07}" presName="bgRect" presStyleLbl="alignNode1" presStyleIdx="0" presStyleCnt="6" custScaleY="140175"/>
      <dgm:spPr/>
    </dgm:pt>
    <dgm:pt modelId="{AA948EEB-5F52-8845-B719-26B18FD6F226}" type="pres">
      <dgm:prSet presAssocID="{4A4B26A9-3EB5-49CA-80D0-C8885AE2021C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41F98EC1-8E50-3D40-A764-7BE1F4F7A2C0}" type="pres">
      <dgm:prSet presAssocID="{5DE9451A-1CBA-4BC6-9AC4-45C0C6154B07}" presName="nodeRect" presStyleLbl="alignNode1" presStyleIdx="0" presStyleCnt="6">
        <dgm:presLayoutVars>
          <dgm:bulletEnabled val="1"/>
        </dgm:presLayoutVars>
      </dgm:prSet>
      <dgm:spPr/>
    </dgm:pt>
    <dgm:pt modelId="{3642D9D6-1550-5B4B-8A2F-B30598291B05}" type="pres">
      <dgm:prSet presAssocID="{4A4B26A9-3EB5-49CA-80D0-C8885AE2021C}" presName="sibTrans" presStyleCnt="0"/>
      <dgm:spPr/>
    </dgm:pt>
    <dgm:pt modelId="{41793124-7D00-804A-A740-2E7C5B5AE5EF}" type="pres">
      <dgm:prSet presAssocID="{F4EFF9B3-F6A5-4324-A9D0-274166BB8A93}" presName="compositeNode" presStyleCnt="0">
        <dgm:presLayoutVars>
          <dgm:bulletEnabled val="1"/>
        </dgm:presLayoutVars>
      </dgm:prSet>
      <dgm:spPr/>
    </dgm:pt>
    <dgm:pt modelId="{B85225E5-3AAB-8642-8F56-D504DDBC917C}" type="pres">
      <dgm:prSet presAssocID="{F4EFF9B3-F6A5-4324-A9D0-274166BB8A93}" presName="bgRect" presStyleLbl="alignNode1" presStyleIdx="1" presStyleCnt="6" custScaleY="140175"/>
      <dgm:spPr/>
    </dgm:pt>
    <dgm:pt modelId="{52D08960-8AB9-264A-BF4F-B6D0157BAEE1}" type="pres">
      <dgm:prSet presAssocID="{F9299F29-8A32-4426-8FA2-DD194677207C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12B67D33-8817-2447-BD10-FCCEEFF9F2B7}" type="pres">
      <dgm:prSet presAssocID="{F4EFF9B3-F6A5-4324-A9D0-274166BB8A93}" presName="nodeRect" presStyleLbl="alignNode1" presStyleIdx="1" presStyleCnt="6">
        <dgm:presLayoutVars>
          <dgm:bulletEnabled val="1"/>
        </dgm:presLayoutVars>
      </dgm:prSet>
      <dgm:spPr/>
    </dgm:pt>
    <dgm:pt modelId="{3D0EE978-60FD-4D4E-A010-0043C812680C}" type="pres">
      <dgm:prSet presAssocID="{F9299F29-8A32-4426-8FA2-DD194677207C}" presName="sibTrans" presStyleCnt="0"/>
      <dgm:spPr/>
    </dgm:pt>
    <dgm:pt modelId="{4A4C945F-555D-1D41-8184-DF62C0161C69}" type="pres">
      <dgm:prSet presAssocID="{14BD094E-2EF2-43E3-87BD-5B5244F18BB1}" presName="compositeNode" presStyleCnt="0">
        <dgm:presLayoutVars>
          <dgm:bulletEnabled val="1"/>
        </dgm:presLayoutVars>
      </dgm:prSet>
      <dgm:spPr/>
    </dgm:pt>
    <dgm:pt modelId="{0B7AAB44-D446-094B-AF84-A941E691AB02}" type="pres">
      <dgm:prSet presAssocID="{14BD094E-2EF2-43E3-87BD-5B5244F18BB1}" presName="bgRect" presStyleLbl="alignNode1" presStyleIdx="2" presStyleCnt="6" custScaleY="140175"/>
      <dgm:spPr/>
    </dgm:pt>
    <dgm:pt modelId="{1A1B459C-4A23-5149-9F78-A944AEF5A1D6}" type="pres">
      <dgm:prSet presAssocID="{8DF239F5-9BAC-41FE-AAC8-455859DA65FD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9547DB39-8D05-6C40-BA59-7BB567113E15}" type="pres">
      <dgm:prSet presAssocID="{14BD094E-2EF2-43E3-87BD-5B5244F18BB1}" presName="nodeRect" presStyleLbl="alignNode1" presStyleIdx="2" presStyleCnt="6">
        <dgm:presLayoutVars>
          <dgm:bulletEnabled val="1"/>
        </dgm:presLayoutVars>
      </dgm:prSet>
      <dgm:spPr/>
    </dgm:pt>
    <dgm:pt modelId="{966535DE-9BA4-394B-97EF-AFDEAC0F7D10}" type="pres">
      <dgm:prSet presAssocID="{8DF239F5-9BAC-41FE-AAC8-455859DA65FD}" presName="sibTrans" presStyleCnt="0"/>
      <dgm:spPr/>
    </dgm:pt>
    <dgm:pt modelId="{EEF7DC0F-A7F0-A04B-B008-D022D4C163D7}" type="pres">
      <dgm:prSet presAssocID="{D2900C69-B98E-4763-983C-543C6F207A54}" presName="compositeNode" presStyleCnt="0">
        <dgm:presLayoutVars>
          <dgm:bulletEnabled val="1"/>
        </dgm:presLayoutVars>
      </dgm:prSet>
      <dgm:spPr/>
    </dgm:pt>
    <dgm:pt modelId="{5A45FD08-8271-4F4C-A167-BC24DA3D8F46}" type="pres">
      <dgm:prSet presAssocID="{D2900C69-B98E-4763-983C-543C6F207A54}" presName="bgRect" presStyleLbl="alignNode1" presStyleIdx="3" presStyleCnt="6" custScaleY="140175"/>
      <dgm:spPr/>
    </dgm:pt>
    <dgm:pt modelId="{7181076F-8309-5640-8623-85FE4E5C85D6}" type="pres">
      <dgm:prSet presAssocID="{F3B8CEA0-07A9-4897-8713-E4060775391A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2D060708-4406-2C48-A5C3-879A4AC2F556}" type="pres">
      <dgm:prSet presAssocID="{D2900C69-B98E-4763-983C-543C6F207A54}" presName="nodeRect" presStyleLbl="alignNode1" presStyleIdx="3" presStyleCnt="6">
        <dgm:presLayoutVars>
          <dgm:bulletEnabled val="1"/>
        </dgm:presLayoutVars>
      </dgm:prSet>
      <dgm:spPr/>
    </dgm:pt>
    <dgm:pt modelId="{1FB4B335-0415-E345-B67A-D71FBB0A3F8B}" type="pres">
      <dgm:prSet presAssocID="{F3B8CEA0-07A9-4897-8713-E4060775391A}" presName="sibTrans" presStyleCnt="0"/>
      <dgm:spPr/>
    </dgm:pt>
    <dgm:pt modelId="{CE7D8AB9-DD5D-D148-9856-6F864F4F5252}" type="pres">
      <dgm:prSet presAssocID="{C5B6B454-3E07-4D0A-AC73-F0BB1AB7A38E}" presName="compositeNode" presStyleCnt="0">
        <dgm:presLayoutVars>
          <dgm:bulletEnabled val="1"/>
        </dgm:presLayoutVars>
      </dgm:prSet>
      <dgm:spPr/>
    </dgm:pt>
    <dgm:pt modelId="{22A3D83E-F6CA-BD45-BD60-DA800C199E7F}" type="pres">
      <dgm:prSet presAssocID="{C5B6B454-3E07-4D0A-AC73-F0BB1AB7A38E}" presName="bgRect" presStyleLbl="alignNode1" presStyleIdx="4" presStyleCnt="6" custScaleY="140175"/>
      <dgm:spPr/>
    </dgm:pt>
    <dgm:pt modelId="{90C75E83-DBCE-4447-AEA0-631EB73F49DB}" type="pres">
      <dgm:prSet presAssocID="{58418B84-9258-47DC-AB74-73825268FB6E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37CA34EC-01A1-C944-B318-67E86E38BE04}" type="pres">
      <dgm:prSet presAssocID="{C5B6B454-3E07-4D0A-AC73-F0BB1AB7A38E}" presName="nodeRect" presStyleLbl="alignNode1" presStyleIdx="4" presStyleCnt="6">
        <dgm:presLayoutVars>
          <dgm:bulletEnabled val="1"/>
        </dgm:presLayoutVars>
      </dgm:prSet>
      <dgm:spPr/>
    </dgm:pt>
    <dgm:pt modelId="{99CC1515-CF0B-C843-A2E0-FC6A1D725AA8}" type="pres">
      <dgm:prSet presAssocID="{58418B84-9258-47DC-AB74-73825268FB6E}" presName="sibTrans" presStyleCnt="0"/>
      <dgm:spPr/>
    </dgm:pt>
    <dgm:pt modelId="{6B0078EC-3765-8546-8AD2-CE574CC61015}" type="pres">
      <dgm:prSet presAssocID="{F2CD92C5-483C-654F-B9B2-ACDF82F17C90}" presName="compositeNode" presStyleCnt="0">
        <dgm:presLayoutVars>
          <dgm:bulletEnabled val="1"/>
        </dgm:presLayoutVars>
      </dgm:prSet>
      <dgm:spPr/>
    </dgm:pt>
    <dgm:pt modelId="{37A73C9B-6323-014E-9C6F-F1BAA5902780}" type="pres">
      <dgm:prSet presAssocID="{F2CD92C5-483C-654F-B9B2-ACDF82F17C90}" presName="bgRect" presStyleLbl="alignNode1" presStyleIdx="5" presStyleCnt="6" custScaleY="140175"/>
      <dgm:spPr/>
    </dgm:pt>
    <dgm:pt modelId="{B8263001-3508-414B-912C-BCD119154B4D}" type="pres">
      <dgm:prSet presAssocID="{EE1B7753-AFD0-D245-BA7B-5AB7CF23DF69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CFD586A1-4F18-1D47-9D97-6D002DF5A26E}" type="pres">
      <dgm:prSet presAssocID="{F2CD92C5-483C-654F-B9B2-ACDF82F17C90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4BCCAA03-4250-B449-BDCA-9AA9CB7B2B74}" type="presOf" srcId="{F2CD92C5-483C-654F-B9B2-ACDF82F17C90}" destId="{CFD586A1-4F18-1D47-9D97-6D002DF5A26E}" srcOrd="1" destOrd="0" presId="urn:microsoft.com/office/officeart/2016/7/layout/LinearBlockProcessNumbered"/>
    <dgm:cxn modelId="{129AF404-0DDB-EA47-9A00-D40813CF2338}" srcId="{DD2BB103-0C05-42EE-8171-ADF8043F3CDF}" destId="{F2CD92C5-483C-654F-B9B2-ACDF82F17C90}" srcOrd="5" destOrd="0" parTransId="{EAA06BBA-E0D3-0C44-9D99-1D1EFA57BA4F}" sibTransId="{EE1B7753-AFD0-D245-BA7B-5AB7CF23DF69}"/>
    <dgm:cxn modelId="{9752290B-7AF7-4ADD-B49A-6AC708EFBA2A}" type="presOf" srcId="{C59B55F0-4436-444D-90A8-7EB1E3CAE884}" destId="{9547DB39-8D05-6C40-BA59-7BB567113E15}" srcOrd="0" destOrd="2" presId="urn:microsoft.com/office/officeart/2016/7/layout/LinearBlockProcessNumbered"/>
    <dgm:cxn modelId="{B87AE40C-CA39-934C-8FAF-285D75D9A0F8}" type="presOf" srcId="{D9B97CD4-FC76-054D-9996-486295BDAF26}" destId="{9547DB39-8D05-6C40-BA59-7BB567113E15}" srcOrd="0" destOrd="1" presId="urn:microsoft.com/office/officeart/2016/7/layout/LinearBlockProcessNumbered"/>
    <dgm:cxn modelId="{48074315-1C0E-204D-93B2-ED3C6281C82C}" type="presOf" srcId="{C5B6B454-3E07-4D0A-AC73-F0BB1AB7A38E}" destId="{37CA34EC-01A1-C944-B318-67E86E38BE04}" srcOrd="1" destOrd="0" presId="urn:microsoft.com/office/officeart/2016/7/layout/LinearBlockProcessNumbered"/>
    <dgm:cxn modelId="{F546E318-3841-44E5-A5BA-64E341C2F92F}" srcId="{D2900C69-B98E-4763-983C-543C6F207A54}" destId="{895CADD9-DDF8-46C9-95B0-8ED589DCD66B}" srcOrd="0" destOrd="0" parTransId="{BFEC87B3-D37D-4736-8E8F-A506A6CDD0E5}" sibTransId="{E14AB584-C3B9-45C1-A0D0-7DA0C913B778}"/>
    <dgm:cxn modelId="{E13F851D-8E8C-4D42-91E8-4BFA050C2660}" type="presOf" srcId="{C5B6B454-3E07-4D0A-AC73-F0BB1AB7A38E}" destId="{22A3D83E-F6CA-BD45-BD60-DA800C199E7F}" srcOrd="0" destOrd="0" presId="urn:microsoft.com/office/officeart/2016/7/layout/LinearBlockProcessNumbered"/>
    <dgm:cxn modelId="{DC04F224-C356-45B1-9790-D915775353F9}" srcId="{DD2BB103-0C05-42EE-8171-ADF8043F3CDF}" destId="{D2900C69-B98E-4763-983C-543C6F207A54}" srcOrd="3" destOrd="0" parTransId="{451AFB5F-ED36-43AA-A805-50777CC2E8EB}" sibTransId="{F3B8CEA0-07A9-4897-8713-E4060775391A}"/>
    <dgm:cxn modelId="{7C62F224-7614-334A-996E-7421846A2699}" srcId="{14BD094E-2EF2-43E3-87BD-5B5244F18BB1}" destId="{D9B97CD4-FC76-054D-9996-486295BDAF26}" srcOrd="0" destOrd="0" parTransId="{EABD69E5-0F3D-5245-BC74-B02E4B8DF5CA}" sibTransId="{6523F812-1E48-284B-B569-A7BE713EFA1B}"/>
    <dgm:cxn modelId="{E4B15827-7BAD-F242-80E0-82836B43E202}" type="presOf" srcId="{F3B8CEA0-07A9-4897-8713-E4060775391A}" destId="{7181076F-8309-5640-8623-85FE4E5C85D6}" srcOrd="0" destOrd="0" presId="urn:microsoft.com/office/officeart/2016/7/layout/LinearBlockProcessNumbered"/>
    <dgm:cxn modelId="{103E2A2A-7800-5144-893E-036ECB79B52E}" type="presOf" srcId="{4A4B26A9-3EB5-49CA-80D0-C8885AE2021C}" destId="{AA948EEB-5F52-8845-B719-26B18FD6F226}" srcOrd="0" destOrd="0" presId="urn:microsoft.com/office/officeart/2016/7/layout/LinearBlockProcessNumbered"/>
    <dgm:cxn modelId="{8C7CB42B-F75B-B74A-9D6A-7E6B5E5A1921}" srcId="{C5B6B454-3E07-4D0A-AC73-F0BB1AB7A38E}" destId="{9AA295EF-C220-5A40-81F3-0111131AFA02}" srcOrd="0" destOrd="0" parTransId="{DE1E6DFA-63EC-D346-927C-1FACFDEA3DEE}" sibTransId="{D41C1446-D8AA-354C-A0DF-01FE7B56F4E2}"/>
    <dgm:cxn modelId="{9E577430-D91E-9D43-A37C-726EE70B5978}" type="presOf" srcId="{D2900C69-B98E-4763-983C-543C6F207A54}" destId="{5A45FD08-8271-4F4C-A167-BC24DA3D8F46}" srcOrd="0" destOrd="0" presId="urn:microsoft.com/office/officeart/2016/7/layout/LinearBlockProcessNumbered"/>
    <dgm:cxn modelId="{F6A51A3B-62C8-EB40-B7EC-93068D89E934}" type="presOf" srcId="{5DE9451A-1CBA-4BC6-9AC4-45C0C6154B07}" destId="{4C28D960-63E6-FA4F-9934-F12A8ADCFF10}" srcOrd="0" destOrd="0" presId="urn:microsoft.com/office/officeart/2016/7/layout/LinearBlockProcessNumbered"/>
    <dgm:cxn modelId="{86AACC3D-2AA3-FA42-8435-6964567B0BB5}" type="presOf" srcId="{DD2BB103-0C05-42EE-8171-ADF8043F3CDF}" destId="{13C22C5A-6C37-DF48-AEF8-CE4A0AF973AF}" srcOrd="0" destOrd="0" presId="urn:microsoft.com/office/officeart/2016/7/layout/LinearBlockProcessNumbered"/>
    <dgm:cxn modelId="{8DCDF53D-B10C-7444-B33D-1A2BC97CEEEE}" type="presOf" srcId="{8DF239F5-9BAC-41FE-AAC8-455859DA65FD}" destId="{1A1B459C-4A23-5149-9F78-A944AEF5A1D6}" srcOrd="0" destOrd="0" presId="urn:microsoft.com/office/officeart/2016/7/layout/LinearBlockProcessNumbered"/>
    <dgm:cxn modelId="{F326D23E-99D5-4DFD-ADCD-30790E1F245D}" srcId="{DD2BB103-0C05-42EE-8171-ADF8043F3CDF}" destId="{5DE9451A-1CBA-4BC6-9AC4-45C0C6154B07}" srcOrd="0" destOrd="0" parTransId="{9913F3A5-035C-4B1D-B374-F1562F94B561}" sibTransId="{4A4B26A9-3EB5-49CA-80D0-C8885AE2021C}"/>
    <dgm:cxn modelId="{2FDAF95B-7636-7944-B701-44C8FFCA9FFD}" type="presOf" srcId="{14BD094E-2EF2-43E3-87BD-5B5244F18BB1}" destId="{9547DB39-8D05-6C40-BA59-7BB567113E15}" srcOrd="1" destOrd="0" presId="urn:microsoft.com/office/officeart/2016/7/layout/LinearBlockProcessNumbered"/>
    <dgm:cxn modelId="{5BBB0743-4892-9F44-B571-06AF9AFE25EA}" type="presOf" srcId="{DAD4CB43-CEA2-C448-9BF0-6009BF61DB77}" destId="{12B67D33-8817-2447-BD10-FCCEEFF9F2B7}" srcOrd="0" destOrd="1" presId="urn:microsoft.com/office/officeart/2016/7/layout/LinearBlockProcessNumbered"/>
    <dgm:cxn modelId="{38980064-5DE5-AE40-94E9-68500BBCF976}" type="presOf" srcId="{EE1B7753-AFD0-D245-BA7B-5AB7CF23DF69}" destId="{B8263001-3508-414B-912C-BCD119154B4D}" srcOrd="0" destOrd="0" presId="urn:microsoft.com/office/officeart/2016/7/layout/LinearBlockProcessNumbered"/>
    <dgm:cxn modelId="{C6577D65-B8C8-2F40-9B72-3E070A5B5418}" type="presOf" srcId="{58418B84-9258-47DC-AB74-73825268FB6E}" destId="{90C75E83-DBCE-4447-AEA0-631EB73F49DB}" srcOrd="0" destOrd="0" presId="urn:microsoft.com/office/officeart/2016/7/layout/LinearBlockProcessNumbered"/>
    <dgm:cxn modelId="{3D1FC84F-363E-4BC1-A3AA-20BF18ECA79B}" srcId="{DD2BB103-0C05-42EE-8171-ADF8043F3CDF}" destId="{14BD094E-2EF2-43E3-87BD-5B5244F18BB1}" srcOrd="2" destOrd="0" parTransId="{2570A716-AC38-440A-8801-F5E54E145579}" sibTransId="{8DF239F5-9BAC-41FE-AAC8-455859DA65FD}"/>
    <dgm:cxn modelId="{15F6EF4F-A2AF-D547-9723-EC4BDCF93E09}" srcId="{F4EFF9B3-F6A5-4324-A9D0-274166BB8A93}" destId="{DAD4CB43-CEA2-C448-9BF0-6009BF61DB77}" srcOrd="0" destOrd="0" parTransId="{DC16C341-114B-BC4D-B42B-435DC66D149C}" sibTransId="{93F5C436-863A-C34F-A4CC-A433E4BEAF20}"/>
    <dgm:cxn modelId="{50AF447D-09FA-9947-A503-27C3B0E423CB}" type="presOf" srcId="{F9299F29-8A32-4426-8FA2-DD194677207C}" destId="{52D08960-8AB9-264A-BF4F-B6D0157BAEE1}" srcOrd="0" destOrd="0" presId="urn:microsoft.com/office/officeart/2016/7/layout/LinearBlockProcessNumbered"/>
    <dgm:cxn modelId="{28F1BD9A-4B3F-4484-B8B8-CB3FA2F619B5}" srcId="{14BD094E-2EF2-43E3-87BD-5B5244F18BB1}" destId="{C59B55F0-4436-444D-90A8-7EB1E3CAE884}" srcOrd="1" destOrd="0" parTransId="{29D4EA23-269E-4B7B-A0ED-B7E6F61C5721}" sibTransId="{851160EE-1B8B-4AB5-9077-C2147DBE8CDC}"/>
    <dgm:cxn modelId="{1C64A69F-4D2A-4FFA-A380-A57904548A44}" srcId="{DD2BB103-0C05-42EE-8171-ADF8043F3CDF}" destId="{F4EFF9B3-F6A5-4324-A9D0-274166BB8A93}" srcOrd="1" destOrd="0" parTransId="{B8103F21-3376-4D30-93CC-23DDA02E85A7}" sibTransId="{F9299F29-8A32-4426-8FA2-DD194677207C}"/>
    <dgm:cxn modelId="{56CCCDAD-1957-9C42-96E8-7906A580F2A2}" type="presOf" srcId="{F4EFF9B3-F6A5-4324-A9D0-274166BB8A93}" destId="{B85225E5-3AAB-8642-8F56-D504DDBC917C}" srcOrd="0" destOrd="0" presId="urn:microsoft.com/office/officeart/2016/7/layout/LinearBlockProcessNumbered"/>
    <dgm:cxn modelId="{B345E8AD-021D-1446-B9D1-78BFCECC5DBB}" type="presOf" srcId="{F2CD92C5-483C-654F-B9B2-ACDF82F17C90}" destId="{37A73C9B-6323-014E-9C6F-F1BAA5902780}" srcOrd="0" destOrd="0" presId="urn:microsoft.com/office/officeart/2016/7/layout/LinearBlockProcessNumbered"/>
    <dgm:cxn modelId="{D33368B7-C4C2-41E6-8A4B-079FFCCA8535}" type="presOf" srcId="{0BEF625C-0060-4465-9732-4DDEBE8D222F}" destId="{9547DB39-8D05-6C40-BA59-7BB567113E15}" srcOrd="0" destOrd="3" presId="urn:microsoft.com/office/officeart/2016/7/layout/LinearBlockProcessNumbered"/>
    <dgm:cxn modelId="{F13719C5-7A7F-4768-9667-E147E1949B3B}" type="presOf" srcId="{5005E8F4-39F9-4F38-A315-CFE5FD7AD8E1}" destId="{9547DB39-8D05-6C40-BA59-7BB567113E15}" srcOrd="0" destOrd="4" presId="urn:microsoft.com/office/officeart/2016/7/layout/LinearBlockProcessNumbered"/>
    <dgm:cxn modelId="{75DB0AD2-9378-1B43-8259-61B9EE3F7921}" type="presOf" srcId="{D2900C69-B98E-4763-983C-543C6F207A54}" destId="{2D060708-4406-2C48-A5C3-879A4AC2F556}" srcOrd="1" destOrd="0" presId="urn:microsoft.com/office/officeart/2016/7/layout/LinearBlockProcessNumbered"/>
    <dgm:cxn modelId="{E0570CDB-C53C-491B-8CF9-414C561222D7}" srcId="{14BD094E-2EF2-43E3-87BD-5B5244F18BB1}" destId="{5005E8F4-39F9-4F38-A315-CFE5FD7AD8E1}" srcOrd="3" destOrd="0" parTransId="{DD007DD5-604D-4194-9B35-0EDB362297B1}" sibTransId="{6CB5F4FE-FC97-4CB7-AC47-AE9880023ED8}"/>
    <dgm:cxn modelId="{9B5657E4-CF3F-488D-8409-2609263546C1}" srcId="{DD2BB103-0C05-42EE-8171-ADF8043F3CDF}" destId="{C5B6B454-3E07-4D0A-AC73-F0BB1AB7A38E}" srcOrd="4" destOrd="0" parTransId="{8C7000E8-261A-4D25-BCC6-D3F8B72901FB}" sibTransId="{58418B84-9258-47DC-AB74-73825268FB6E}"/>
    <dgm:cxn modelId="{E83D5EE9-D571-2F42-B351-845027675053}" type="presOf" srcId="{14BD094E-2EF2-43E3-87BD-5B5244F18BB1}" destId="{0B7AAB44-D446-094B-AF84-A941E691AB02}" srcOrd="0" destOrd="0" presId="urn:microsoft.com/office/officeart/2016/7/layout/LinearBlockProcessNumbered"/>
    <dgm:cxn modelId="{7B5CA7F0-EE7D-4E74-A74A-4B0A23C621B4}" srcId="{14BD094E-2EF2-43E3-87BD-5B5244F18BB1}" destId="{0BEF625C-0060-4465-9732-4DDEBE8D222F}" srcOrd="2" destOrd="0" parTransId="{3E85AE18-EFAC-4F86-97BD-9E110784BAE3}" sibTransId="{B15781E1-4030-4336-9095-876AD5B47772}"/>
    <dgm:cxn modelId="{57A3D6F6-D216-0543-BFE8-68A3391FF519}" type="presOf" srcId="{5DE9451A-1CBA-4BC6-9AC4-45C0C6154B07}" destId="{41F98EC1-8E50-3D40-A764-7BE1F4F7A2C0}" srcOrd="1" destOrd="0" presId="urn:microsoft.com/office/officeart/2016/7/layout/LinearBlockProcessNumbered"/>
    <dgm:cxn modelId="{DBBE99F8-9480-C141-8241-BE730F2A2568}" type="presOf" srcId="{895CADD9-DDF8-46C9-95B0-8ED589DCD66B}" destId="{2D060708-4406-2C48-A5C3-879A4AC2F556}" srcOrd="0" destOrd="1" presId="urn:microsoft.com/office/officeart/2016/7/layout/LinearBlockProcessNumbered"/>
    <dgm:cxn modelId="{CFC8ACFA-7758-AB44-901E-645E1B2E0D72}" type="presOf" srcId="{9AA295EF-C220-5A40-81F3-0111131AFA02}" destId="{37CA34EC-01A1-C944-B318-67E86E38BE04}" srcOrd="0" destOrd="1" presId="urn:microsoft.com/office/officeart/2016/7/layout/LinearBlockProcessNumbered"/>
    <dgm:cxn modelId="{CD4455FB-B7AD-AD49-A75B-64534B23AD28}" type="presOf" srcId="{F4EFF9B3-F6A5-4324-A9D0-274166BB8A93}" destId="{12B67D33-8817-2447-BD10-FCCEEFF9F2B7}" srcOrd="1" destOrd="0" presId="urn:microsoft.com/office/officeart/2016/7/layout/LinearBlockProcessNumbered"/>
    <dgm:cxn modelId="{D0080C5A-F25F-FF48-B11D-47B32FCF6249}" type="presParOf" srcId="{13C22C5A-6C37-DF48-AEF8-CE4A0AF973AF}" destId="{447604E0-662B-1A4E-AE18-EDB4C5EE5D0B}" srcOrd="0" destOrd="0" presId="urn:microsoft.com/office/officeart/2016/7/layout/LinearBlockProcessNumbered"/>
    <dgm:cxn modelId="{72D1130A-1A43-F44C-8AD5-74DCA76E34AC}" type="presParOf" srcId="{447604E0-662B-1A4E-AE18-EDB4C5EE5D0B}" destId="{4C28D960-63E6-FA4F-9934-F12A8ADCFF10}" srcOrd="0" destOrd="0" presId="urn:microsoft.com/office/officeart/2016/7/layout/LinearBlockProcessNumbered"/>
    <dgm:cxn modelId="{F56EB627-9FD0-D54A-9F53-35C5C4F4DF49}" type="presParOf" srcId="{447604E0-662B-1A4E-AE18-EDB4C5EE5D0B}" destId="{AA948EEB-5F52-8845-B719-26B18FD6F226}" srcOrd="1" destOrd="0" presId="urn:microsoft.com/office/officeart/2016/7/layout/LinearBlockProcessNumbered"/>
    <dgm:cxn modelId="{6A8EAEB1-177A-6A45-B456-7AF23441B8D6}" type="presParOf" srcId="{447604E0-662B-1A4E-AE18-EDB4C5EE5D0B}" destId="{41F98EC1-8E50-3D40-A764-7BE1F4F7A2C0}" srcOrd="2" destOrd="0" presId="urn:microsoft.com/office/officeart/2016/7/layout/LinearBlockProcessNumbered"/>
    <dgm:cxn modelId="{16460D5C-9CE7-5245-9271-3BC3C7DBE0C7}" type="presParOf" srcId="{13C22C5A-6C37-DF48-AEF8-CE4A0AF973AF}" destId="{3642D9D6-1550-5B4B-8A2F-B30598291B05}" srcOrd="1" destOrd="0" presId="urn:microsoft.com/office/officeart/2016/7/layout/LinearBlockProcessNumbered"/>
    <dgm:cxn modelId="{DA81BF51-05EB-3044-9A78-6654CBA6BE30}" type="presParOf" srcId="{13C22C5A-6C37-DF48-AEF8-CE4A0AF973AF}" destId="{41793124-7D00-804A-A740-2E7C5B5AE5EF}" srcOrd="2" destOrd="0" presId="urn:microsoft.com/office/officeart/2016/7/layout/LinearBlockProcessNumbered"/>
    <dgm:cxn modelId="{CCBDB64E-E531-5C4A-9087-DDB8349B50A7}" type="presParOf" srcId="{41793124-7D00-804A-A740-2E7C5B5AE5EF}" destId="{B85225E5-3AAB-8642-8F56-D504DDBC917C}" srcOrd="0" destOrd="0" presId="urn:microsoft.com/office/officeart/2016/7/layout/LinearBlockProcessNumbered"/>
    <dgm:cxn modelId="{EA66E2CA-6801-B347-B132-9A863AE2ABD7}" type="presParOf" srcId="{41793124-7D00-804A-A740-2E7C5B5AE5EF}" destId="{52D08960-8AB9-264A-BF4F-B6D0157BAEE1}" srcOrd="1" destOrd="0" presId="urn:microsoft.com/office/officeart/2016/7/layout/LinearBlockProcessNumbered"/>
    <dgm:cxn modelId="{78896B99-FFCC-0A48-9424-5F7EA653958E}" type="presParOf" srcId="{41793124-7D00-804A-A740-2E7C5B5AE5EF}" destId="{12B67D33-8817-2447-BD10-FCCEEFF9F2B7}" srcOrd="2" destOrd="0" presId="urn:microsoft.com/office/officeart/2016/7/layout/LinearBlockProcessNumbered"/>
    <dgm:cxn modelId="{032078E5-D4A1-7C46-9D60-A498BD1E1383}" type="presParOf" srcId="{13C22C5A-6C37-DF48-AEF8-CE4A0AF973AF}" destId="{3D0EE978-60FD-4D4E-A010-0043C812680C}" srcOrd="3" destOrd="0" presId="urn:microsoft.com/office/officeart/2016/7/layout/LinearBlockProcessNumbered"/>
    <dgm:cxn modelId="{34EF8C86-5B2F-064B-8D3B-C67FA0FD6047}" type="presParOf" srcId="{13C22C5A-6C37-DF48-AEF8-CE4A0AF973AF}" destId="{4A4C945F-555D-1D41-8184-DF62C0161C69}" srcOrd="4" destOrd="0" presId="urn:microsoft.com/office/officeart/2016/7/layout/LinearBlockProcessNumbered"/>
    <dgm:cxn modelId="{29DFCAFF-0F36-084C-A8E4-C10E707751C2}" type="presParOf" srcId="{4A4C945F-555D-1D41-8184-DF62C0161C69}" destId="{0B7AAB44-D446-094B-AF84-A941E691AB02}" srcOrd="0" destOrd="0" presId="urn:microsoft.com/office/officeart/2016/7/layout/LinearBlockProcessNumbered"/>
    <dgm:cxn modelId="{4C8EA9FA-72D1-BD40-93AA-E96A3B65ADD5}" type="presParOf" srcId="{4A4C945F-555D-1D41-8184-DF62C0161C69}" destId="{1A1B459C-4A23-5149-9F78-A944AEF5A1D6}" srcOrd="1" destOrd="0" presId="urn:microsoft.com/office/officeart/2016/7/layout/LinearBlockProcessNumbered"/>
    <dgm:cxn modelId="{102BB534-3027-C44B-8E8E-E416532D0E32}" type="presParOf" srcId="{4A4C945F-555D-1D41-8184-DF62C0161C69}" destId="{9547DB39-8D05-6C40-BA59-7BB567113E15}" srcOrd="2" destOrd="0" presId="urn:microsoft.com/office/officeart/2016/7/layout/LinearBlockProcessNumbered"/>
    <dgm:cxn modelId="{8A0E5178-A527-D64C-A8C0-5BD13E96367B}" type="presParOf" srcId="{13C22C5A-6C37-DF48-AEF8-CE4A0AF973AF}" destId="{966535DE-9BA4-394B-97EF-AFDEAC0F7D10}" srcOrd="5" destOrd="0" presId="urn:microsoft.com/office/officeart/2016/7/layout/LinearBlockProcessNumbered"/>
    <dgm:cxn modelId="{0D94E721-7266-0841-A13A-57CFB24AF711}" type="presParOf" srcId="{13C22C5A-6C37-DF48-AEF8-CE4A0AF973AF}" destId="{EEF7DC0F-A7F0-A04B-B008-D022D4C163D7}" srcOrd="6" destOrd="0" presId="urn:microsoft.com/office/officeart/2016/7/layout/LinearBlockProcessNumbered"/>
    <dgm:cxn modelId="{25B3A20F-4618-D945-A21F-4FFE7EE22533}" type="presParOf" srcId="{EEF7DC0F-A7F0-A04B-B008-D022D4C163D7}" destId="{5A45FD08-8271-4F4C-A167-BC24DA3D8F46}" srcOrd="0" destOrd="0" presId="urn:microsoft.com/office/officeart/2016/7/layout/LinearBlockProcessNumbered"/>
    <dgm:cxn modelId="{9E5A2144-E673-3648-A544-6F0CCC339218}" type="presParOf" srcId="{EEF7DC0F-A7F0-A04B-B008-D022D4C163D7}" destId="{7181076F-8309-5640-8623-85FE4E5C85D6}" srcOrd="1" destOrd="0" presId="urn:microsoft.com/office/officeart/2016/7/layout/LinearBlockProcessNumbered"/>
    <dgm:cxn modelId="{87BAB858-B5CF-FF4B-B952-BEA45EEEA1E5}" type="presParOf" srcId="{EEF7DC0F-A7F0-A04B-B008-D022D4C163D7}" destId="{2D060708-4406-2C48-A5C3-879A4AC2F556}" srcOrd="2" destOrd="0" presId="urn:microsoft.com/office/officeart/2016/7/layout/LinearBlockProcessNumbered"/>
    <dgm:cxn modelId="{44E116BC-7B56-C64E-B8F3-14C496978F48}" type="presParOf" srcId="{13C22C5A-6C37-DF48-AEF8-CE4A0AF973AF}" destId="{1FB4B335-0415-E345-B67A-D71FBB0A3F8B}" srcOrd="7" destOrd="0" presId="urn:microsoft.com/office/officeart/2016/7/layout/LinearBlockProcessNumbered"/>
    <dgm:cxn modelId="{848CD89F-E14C-4C4C-9085-AE44051B10A4}" type="presParOf" srcId="{13C22C5A-6C37-DF48-AEF8-CE4A0AF973AF}" destId="{CE7D8AB9-DD5D-D148-9856-6F864F4F5252}" srcOrd="8" destOrd="0" presId="urn:microsoft.com/office/officeart/2016/7/layout/LinearBlockProcessNumbered"/>
    <dgm:cxn modelId="{A1060CE2-CA78-ED4B-A5F8-683D66023C7C}" type="presParOf" srcId="{CE7D8AB9-DD5D-D148-9856-6F864F4F5252}" destId="{22A3D83E-F6CA-BD45-BD60-DA800C199E7F}" srcOrd="0" destOrd="0" presId="urn:microsoft.com/office/officeart/2016/7/layout/LinearBlockProcessNumbered"/>
    <dgm:cxn modelId="{E35E7AF7-30E5-674F-9A8B-1D878994602C}" type="presParOf" srcId="{CE7D8AB9-DD5D-D148-9856-6F864F4F5252}" destId="{90C75E83-DBCE-4447-AEA0-631EB73F49DB}" srcOrd="1" destOrd="0" presId="urn:microsoft.com/office/officeart/2016/7/layout/LinearBlockProcessNumbered"/>
    <dgm:cxn modelId="{5F9881D8-7E09-2A42-8AE0-8D3FA6D232E8}" type="presParOf" srcId="{CE7D8AB9-DD5D-D148-9856-6F864F4F5252}" destId="{37CA34EC-01A1-C944-B318-67E86E38BE04}" srcOrd="2" destOrd="0" presId="urn:microsoft.com/office/officeart/2016/7/layout/LinearBlockProcessNumbered"/>
    <dgm:cxn modelId="{B219B3C7-B137-0C40-8AAF-E3C2B8BA64AB}" type="presParOf" srcId="{13C22C5A-6C37-DF48-AEF8-CE4A0AF973AF}" destId="{99CC1515-CF0B-C843-A2E0-FC6A1D725AA8}" srcOrd="9" destOrd="0" presId="urn:microsoft.com/office/officeart/2016/7/layout/LinearBlockProcessNumbered"/>
    <dgm:cxn modelId="{56629249-18B4-8A45-9F28-39D85678BB53}" type="presParOf" srcId="{13C22C5A-6C37-DF48-AEF8-CE4A0AF973AF}" destId="{6B0078EC-3765-8546-8AD2-CE574CC61015}" srcOrd="10" destOrd="0" presId="urn:microsoft.com/office/officeart/2016/7/layout/LinearBlockProcessNumbered"/>
    <dgm:cxn modelId="{5D1C74C7-6B11-7D48-9BC9-7B02AD4C9019}" type="presParOf" srcId="{6B0078EC-3765-8546-8AD2-CE574CC61015}" destId="{37A73C9B-6323-014E-9C6F-F1BAA5902780}" srcOrd="0" destOrd="0" presId="urn:microsoft.com/office/officeart/2016/7/layout/LinearBlockProcessNumbered"/>
    <dgm:cxn modelId="{899A5E2F-47E0-0441-9421-7396F8018ED7}" type="presParOf" srcId="{6B0078EC-3765-8546-8AD2-CE574CC61015}" destId="{B8263001-3508-414B-912C-BCD119154B4D}" srcOrd="1" destOrd="0" presId="urn:microsoft.com/office/officeart/2016/7/layout/LinearBlockProcessNumbered"/>
    <dgm:cxn modelId="{DD35673B-3DA8-A342-9666-DF7A60B2D199}" type="presParOf" srcId="{6B0078EC-3765-8546-8AD2-CE574CC61015}" destId="{CFD586A1-4F18-1D47-9D97-6D002DF5A26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2BB103-0C05-42EE-8171-ADF8043F3CDF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DE9451A-1CBA-4BC6-9AC4-45C0C6154B07}">
      <dgm:prSet/>
      <dgm:spPr/>
      <dgm:t>
        <a:bodyPr/>
        <a:lstStyle/>
        <a:p>
          <a:r>
            <a:rPr lang="pt-BR" dirty="0"/>
            <a:t>1- Acesso ao site     </a:t>
          </a:r>
          <a:endParaRPr lang="en-US" dirty="0"/>
        </a:p>
      </dgm:t>
    </dgm:pt>
    <dgm:pt modelId="{9913F3A5-035C-4B1D-B374-F1562F94B561}" type="parTrans" cxnId="{F326D23E-99D5-4DFD-ADCD-30790E1F245D}">
      <dgm:prSet/>
      <dgm:spPr/>
      <dgm:t>
        <a:bodyPr/>
        <a:lstStyle/>
        <a:p>
          <a:endParaRPr lang="en-US" sz="800"/>
        </a:p>
      </dgm:t>
    </dgm:pt>
    <dgm:pt modelId="{4A4B26A9-3EB5-49CA-80D0-C8885AE2021C}" type="sibTrans" cxnId="{F326D23E-99D5-4DFD-ADCD-30790E1F245D}">
      <dgm:prSet phldrT="01" phldr="0"/>
      <dgm:spPr/>
      <dgm:t>
        <a:bodyPr/>
        <a:lstStyle/>
        <a:p>
          <a:endParaRPr lang="en-US"/>
        </a:p>
      </dgm:t>
    </dgm:pt>
    <dgm:pt modelId="{F4EFF9B3-F6A5-4324-A9D0-274166BB8A93}">
      <dgm:prSet/>
      <dgm:spPr/>
      <dgm:t>
        <a:bodyPr/>
        <a:lstStyle/>
        <a:p>
          <a:r>
            <a:rPr lang="pt-BR"/>
            <a:t>2- Sign in for free</a:t>
          </a:r>
        </a:p>
      </dgm:t>
    </dgm:pt>
    <dgm:pt modelId="{B8103F21-3376-4D30-93CC-23DDA02E85A7}" type="parTrans" cxnId="{1C64A69F-4D2A-4FFA-A380-A57904548A44}">
      <dgm:prSet/>
      <dgm:spPr/>
      <dgm:t>
        <a:bodyPr/>
        <a:lstStyle/>
        <a:p>
          <a:endParaRPr lang="en-US" sz="800"/>
        </a:p>
      </dgm:t>
    </dgm:pt>
    <dgm:pt modelId="{F9299F29-8A32-4426-8FA2-DD194677207C}" type="sibTrans" cxnId="{1C64A69F-4D2A-4FFA-A380-A57904548A44}">
      <dgm:prSet phldrT="02" phldr="0"/>
      <dgm:spPr/>
      <dgm:t>
        <a:bodyPr/>
        <a:lstStyle/>
        <a:p>
          <a:endParaRPr lang="en-US"/>
        </a:p>
      </dgm:t>
    </dgm:pt>
    <dgm:pt modelId="{14BD094E-2EF2-43E3-87BD-5B5244F18BB1}">
      <dgm:prSet/>
      <dgm:spPr/>
      <dgm:t>
        <a:bodyPr/>
        <a:lstStyle/>
        <a:p>
          <a:r>
            <a:rPr lang="pt-BR"/>
            <a:t>3- Create Agente</a:t>
          </a:r>
          <a:endParaRPr lang="en-US"/>
        </a:p>
      </dgm:t>
    </dgm:pt>
    <dgm:pt modelId="{2570A716-AC38-440A-8801-F5E54E145579}" type="parTrans" cxnId="{3D1FC84F-363E-4BC1-A3AA-20BF18ECA79B}">
      <dgm:prSet/>
      <dgm:spPr/>
      <dgm:t>
        <a:bodyPr/>
        <a:lstStyle/>
        <a:p>
          <a:endParaRPr lang="en-US" sz="800"/>
        </a:p>
      </dgm:t>
    </dgm:pt>
    <dgm:pt modelId="{8DF239F5-9BAC-41FE-AAC8-455859DA65FD}" type="sibTrans" cxnId="{3D1FC84F-363E-4BC1-A3AA-20BF18ECA79B}">
      <dgm:prSet phldrT="03" phldr="0"/>
      <dgm:spPr/>
      <dgm:t>
        <a:bodyPr/>
        <a:lstStyle/>
        <a:p>
          <a:endParaRPr lang="en-US"/>
        </a:p>
      </dgm:t>
    </dgm:pt>
    <dgm:pt modelId="{D2900C69-B98E-4763-983C-543C6F207A54}">
      <dgm:prSet/>
      <dgm:spPr/>
      <dgm:t>
        <a:bodyPr/>
        <a:lstStyle/>
        <a:p>
          <a:r>
            <a:rPr lang="pt-BR" dirty="0"/>
            <a:t>4- Setup inicial do BOT</a:t>
          </a:r>
          <a:endParaRPr lang="en-US" dirty="0"/>
        </a:p>
      </dgm:t>
    </dgm:pt>
    <dgm:pt modelId="{451AFB5F-ED36-43AA-A805-50777CC2E8EB}" type="parTrans" cxnId="{DC04F224-C356-45B1-9790-D915775353F9}">
      <dgm:prSet/>
      <dgm:spPr/>
      <dgm:t>
        <a:bodyPr/>
        <a:lstStyle/>
        <a:p>
          <a:endParaRPr lang="en-US" sz="800"/>
        </a:p>
      </dgm:t>
    </dgm:pt>
    <dgm:pt modelId="{F3B8CEA0-07A9-4897-8713-E4060775391A}" type="sibTrans" cxnId="{DC04F224-C356-45B1-9790-D915775353F9}">
      <dgm:prSet phldrT="04" phldr="0"/>
      <dgm:spPr/>
      <dgm:t>
        <a:bodyPr/>
        <a:lstStyle/>
        <a:p>
          <a:endParaRPr lang="en-US"/>
        </a:p>
      </dgm:t>
    </dgm:pt>
    <dgm:pt modelId="{895CADD9-DDF8-46C9-95B0-8ED589DCD66B}">
      <dgm:prSet/>
      <dgm:spPr/>
      <dgm:t>
        <a:bodyPr/>
        <a:lstStyle/>
        <a:p>
          <a:r>
            <a:rPr lang="pt-BR"/>
            <a:t>Selecionar o nome do bot</a:t>
          </a:r>
          <a:endParaRPr lang="en-US"/>
        </a:p>
      </dgm:t>
    </dgm:pt>
    <dgm:pt modelId="{BFEC87B3-D37D-4736-8E8F-A506A6CDD0E5}" type="parTrans" cxnId="{F546E318-3841-44E5-A5BA-64E341C2F92F}">
      <dgm:prSet/>
      <dgm:spPr/>
      <dgm:t>
        <a:bodyPr/>
        <a:lstStyle/>
        <a:p>
          <a:endParaRPr lang="en-US" sz="800"/>
        </a:p>
      </dgm:t>
    </dgm:pt>
    <dgm:pt modelId="{E14AB584-C3B9-45C1-A0D0-7DA0C913B778}" type="sibTrans" cxnId="{F546E318-3841-44E5-A5BA-64E341C2F92F}">
      <dgm:prSet/>
      <dgm:spPr/>
      <dgm:t>
        <a:bodyPr/>
        <a:lstStyle/>
        <a:p>
          <a:endParaRPr lang="en-US"/>
        </a:p>
      </dgm:t>
    </dgm:pt>
    <dgm:pt modelId="{68BBEB2D-71D7-42A1-9E9F-D6F503278EC8}">
      <dgm:prSet/>
      <dgm:spPr/>
      <dgm:t>
        <a:bodyPr/>
        <a:lstStyle/>
        <a:p>
          <a:r>
            <a:rPr lang="pt-BR"/>
            <a:t>Timezone</a:t>
          </a:r>
          <a:endParaRPr lang="en-US"/>
        </a:p>
      </dgm:t>
    </dgm:pt>
    <dgm:pt modelId="{6EFD1395-6449-46C5-A14F-C0FEA86E7921}" type="parTrans" cxnId="{E81CCB53-6AA2-4BB4-B4AA-EA79BA8462CE}">
      <dgm:prSet/>
      <dgm:spPr/>
      <dgm:t>
        <a:bodyPr/>
        <a:lstStyle/>
        <a:p>
          <a:endParaRPr lang="en-US" sz="800"/>
        </a:p>
      </dgm:t>
    </dgm:pt>
    <dgm:pt modelId="{C8A79ABC-CE3B-4013-AEC3-EB16FD95C378}" type="sibTrans" cxnId="{E81CCB53-6AA2-4BB4-B4AA-EA79BA8462CE}">
      <dgm:prSet/>
      <dgm:spPr/>
      <dgm:t>
        <a:bodyPr/>
        <a:lstStyle/>
        <a:p>
          <a:endParaRPr lang="en-US"/>
        </a:p>
      </dgm:t>
    </dgm:pt>
    <dgm:pt modelId="{6879329D-4A32-4F2C-BBBE-38ADD889D808}">
      <dgm:prSet/>
      <dgm:spPr/>
      <dgm:t>
        <a:bodyPr/>
        <a:lstStyle/>
        <a:p>
          <a:r>
            <a:rPr lang="pt-BR" dirty="0"/>
            <a:t>Idioma</a:t>
          </a:r>
          <a:endParaRPr lang="en-US" dirty="0"/>
        </a:p>
      </dgm:t>
    </dgm:pt>
    <dgm:pt modelId="{EDD46C70-2645-47FA-AD70-472168DF755B}" type="parTrans" cxnId="{8C80D6A9-40CE-4520-9802-9DA3258CC1D3}">
      <dgm:prSet/>
      <dgm:spPr/>
      <dgm:t>
        <a:bodyPr/>
        <a:lstStyle/>
        <a:p>
          <a:endParaRPr lang="en-US" sz="800"/>
        </a:p>
      </dgm:t>
    </dgm:pt>
    <dgm:pt modelId="{2B2902E6-7C33-4B95-8EB2-6FC5F327D210}" type="sibTrans" cxnId="{8C80D6A9-40CE-4520-9802-9DA3258CC1D3}">
      <dgm:prSet/>
      <dgm:spPr/>
      <dgm:t>
        <a:bodyPr/>
        <a:lstStyle/>
        <a:p>
          <a:endParaRPr lang="en-US"/>
        </a:p>
      </dgm:t>
    </dgm:pt>
    <dgm:pt modelId="{C5B6B454-3E07-4D0A-AC73-F0BB1AB7A38E}">
      <dgm:prSet/>
      <dgm:spPr/>
      <dgm:t>
        <a:bodyPr/>
        <a:lstStyle/>
        <a:p>
          <a:r>
            <a:rPr lang="pt-BR" dirty="0"/>
            <a:t>5- Configuração e Treinamento do BOT</a:t>
          </a:r>
          <a:endParaRPr lang="en-US" dirty="0"/>
        </a:p>
      </dgm:t>
    </dgm:pt>
    <dgm:pt modelId="{8C7000E8-261A-4D25-BCC6-D3F8B72901FB}" type="parTrans" cxnId="{9B5657E4-CF3F-488D-8409-2609263546C1}">
      <dgm:prSet/>
      <dgm:spPr/>
      <dgm:t>
        <a:bodyPr/>
        <a:lstStyle/>
        <a:p>
          <a:endParaRPr lang="en-US" sz="800"/>
        </a:p>
      </dgm:t>
    </dgm:pt>
    <dgm:pt modelId="{58418B84-9258-47DC-AB74-73825268FB6E}" type="sibTrans" cxnId="{9B5657E4-CF3F-488D-8409-2609263546C1}">
      <dgm:prSet phldrT="05" phldr="0"/>
      <dgm:spPr/>
      <dgm:t>
        <a:bodyPr/>
        <a:lstStyle/>
        <a:p>
          <a:endParaRPr lang="en-US"/>
        </a:p>
      </dgm:t>
    </dgm:pt>
    <dgm:pt modelId="{DAD4CB43-CEA2-C448-9BF0-6009BF61DB77}">
      <dgm:prSet/>
      <dgm:spPr/>
      <dgm:t>
        <a:bodyPr/>
        <a:lstStyle/>
        <a:p>
          <a:r>
            <a:rPr lang="pt-BR"/>
            <a:t>Conta Google        </a:t>
          </a:r>
        </a:p>
      </dgm:t>
    </dgm:pt>
    <dgm:pt modelId="{DC16C341-114B-BC4D-B42B-435DC66D149C}" type="parTrans" cxnId="{15F6EF4F-A2AF-D547-9723-EC4BDCF93E09}">
      <dgm:prSet/>
      <dgm:spPr/>
      <dgm:t>
        <a:bodyPr/>
        <a:lstStyle/>
        <a:p>
          <a:endParaRPr lang="pt-BR" sz="800"/>
        </a:p>
      </dgm:t>
    </dgm:pt>
    <dgm:pt modelId="{93F5C436-863A-C34F-A4CC-A433E4BEAF20}" type="sibTrans" cxnId="{15F6EF4F-A2AF-D547-9723-EC4BDCF93E09}">
      <dgm:prSet phldrT="03" phldr="0"/>
      <dgm:spPr/>
      <dgm:t>
        <a:bodyPr/>
        <a:lstStyle/>
        <a:p>
          <a:endParaRPr lang="en-US"/>
        </a:p>
      </dgm:t>
    </dgm:pt>
    <dgm:pt modelId="{D9B97CD4-FC76-054D-9996-486295BDAF26}">
      <dgm:prSet/>
      <dgm:spPr/>
      <dgm:t>
        <a:bodyPr/>
        <a:lstStyle/>
        <a:p>
          <a:r>
            <a:rPr lang="pt-BR"/>
            <a:t>Selecionar para criar o agente </a:t>
          </a:r>
          <a:endParaRPr lang="en-US"/>
        </a:p>
      </dgm:t>
    </dgm:pt>
    <dgm:pt modelId="{EABD69E5-0F3D-5245-BC74-B02E4B8DF5CA}" type="parTrans" cxnId="{7C62F224-7614-334A-996E-7421846A2699}">
      <dgm:prSet/>
      <dgm:spPr/>
      <dgm:t>
        <a:bodyPr/>
        <a:lstStyle/>
        <a:p>
          <a:endParaRPr lang="pt-BR" sz="800"/>
        </a:p>
      </dgm:t>
    </dgm:pt>
    <dgm:pt modelId="{6523F812-1E48-284B-B569-A7BE713EFA1B}" type="sibTrans" cxnId="{7C62F224-7614-334A-996E-7421846A2699}">
      <dgm:prSet phldrT="04" phldr="0"/>
      <dgm:spPr/>
      <dgm:t>
        <a:bodyPr/>
        <a:lstStyle/>
        <a:p>
          <a:endParaRPr lang="en-US"/>
        </a:p>
      </dgm:t>
    </dgm:pt>
    <dgm:pt modelId="{9AA295EF-C220-5A40-81F3-0111131AFA02}">
      <dgm:prSet phldrT="[Texto]"/>
      <dgm:spPr/>
      <dgm:t>
        <a:bodyPr/>
        <a:lstStyle/>
        <a:p>
          <a:r>
            <a:rPr lang="pt-BR" dirty="0" err="1"/>
            <a:t>Intents</a:t>
          </a:r>
          <a:endParaRPr lang="pt-BR" dirty="0"/>
        </a:p>
      </dgm:t>
    </dgm:pt>
    <dgm:pt modelId="{DE1E6DFA-63EC-D346-927C-1FACFDEA3DEE}" type="parTrans" cxnId="{8C7CB42B-F75B-B74A-9D6A-7E6B5E5A1921}">
      <dgm:prSet/>
      <dgm:spPr/>
      <dgm:t>
        <a:bodyPr/>
        <a:lstStyle/>
        <a:p>
          <a:endParaRPr lang="pt-BR"/>
        </a:p>
      </dgm:t>
    </dgm:pt>
    <dgm:pt modelId="{D41C1446-D8AA-354C-A0DF-01FE7B56F4E2}" type="sibTrans" cxnId="{8C7CB42B-F75B-B74A-9D6A-7E6B5E5A1921}">
      <dgm:prSet/>
      <dgm:spPr/>
      <dgm:t>
        <a:bodyPr/>
        <a:lstStyle/>
        <a:p>
          <a:endParaRPr lang="pt-BR"/>
        </a:p>
      </dgm:t>
    </dgm:pt>
    <dgm:pt modelId="{7D771307-412F-1845-B597-0F202A388D4C}">
      <dgm:prSet phldrT="[Texto]"/>
      <dgm:spPr/>
      <dgm:t>
        <a:bodyPr/>
        <a:lstStyle/>
        <a:p>
          <a:r>
            <a:rPr lang="pt-BR" dirty="0"/>
            <a:t>Contextos</a:t>
          </a:r>
        </a:p>
      </dgm:t>
    </dgm:pt>
    <dgm:pt modelId="{29320A27-C26C-0C45-BFD4-A24812F88962}" type="parTrans" cxnId="{5A6D12F4-4D79-E141-9813-D2A2A8331958}">
      <dgm:prSet/>
      <dgm:spPr/>
      <dgm:t>
        <a:bodyPr/>
        <a:lstStyle/>
        <a:p>
          <a:endParaRPr lang="pt-BR"/>
        </a:p>
      </dgm:t>
    </dgm:pt>
    <dgm:pt modelId="{DF410BBF-A9D3-4C47-BF39-ABC3823009E7}" type="sibTrans" cxnId="{5A6D12F4-4D79-E141-9813-D2A2A8331958}">
      <dgm:prSet/>
      <dgm:spPr/>
      <dgm:t>
        <a:bodyPr/>
        <a:lstStyle/>
        <a:p>
          <a:endParaRPr lang="pt-BR"/>
        </a:p>
      </dgm:t>
    </dgm:pt>
    <dgm:pt modelId="{2BEE7BFC-9835-914D-8F7D-E83BFD6AEF33}">
      <dgm:prSet phldrT="[Texto]"/>
      <dgm:spPr/>
      <dgm:t>
        <a:bodyPr/>
        <a:lstStyle/>
        <a:p>
          <a:r>
            <a:rPr lang="pt-BR" dirty="0"/>
            <a:t>Eventos</a:t>
          </a:r>
        </a:p>
      </dgm:t>
    </dgm:pt>
    <dgm:pt modelId="{3AC5E982-F874-4A4F-9275-57192926484B}" type="parTrans" cxnId="{12F86F17-7141-CB43-AFC5-C4AAB10D05FB}">
      <dgm:prSet/>
      <dgm:spPr/>
      <dgm:t>
        <a:bodyPr/>
        <a:lstStyle/>
        <a:p>
          <a:endParaRPr lang="pt-BR"/>
        </a:p>
      </dgm:t>
    </dgm:pt>
    <dgm:pt modelId="{7D864C13-C0A0-ED4C-9ECC-E403164B6181}" type="sibTrans" cxnId="{12F86F17-7141-CB43-AFC5-C4AAB10D05FB}">
      <dgm:prSet/>
      <dgm:spPr/>
      <dgm:t>
        <a:bodyPr/>
        <a:lstStyle/>
        <a:p>
          <a:endParaRPr lang="pt-BR"/>
        </a:p>
      </dgm:t>
    </dgm:pt>
    <dgm:pt modelId="{E2D21A53-4110-6041-9260-34DC68EBBBAA}">
      <dgm:prSet phldrT="[Texto]"/>
      <dgm:spPr/>
      <dgm:t>
        <a:bodyPr/>
        <a:lstStyle/>
        <a:p>
          <a:r>
            <a:rPr lang="pt-BR" dirty="0"/>
            <a:t>Fases de Treinamentos</a:t>
          </a:r>
        </a:p>
      </dgm:t>
    </dgm:pt>
    <dgm:pt modelId="{983253DA-4CDA-464A-83BD-45C0212DE373}" type="parTrans" cxnId="{FAD46160-4327-6843-89A6-3402E346A7CC}">
      <dgm:prSet/>
      <dgm:spPr/>
      <dgm:t>
        <a:bodyPr/>
        <a:lstStyle/>
        <a:p>
          <a:endParaRPr lang="pt-BR"/>
        </a:p>
      </dgm:t>
    </dgm:pt>
    <dgm:pt modelId="{F784021B-979C-FC42-8CE1-C410DB7D2909}" type="sibTrans" cxnId="{FAD46160-4327-6843-89A6-3402E346A7CC}">
      <dgm:prSet/>
      <dgm:spPr/>
      <dgm:t>
        <a:bodyPr/>
        <a:lstStyle/>
        <a:p>
          <a:endParaRPr lang="pt-BR"/>
        </a:p>
      </dgm:t>
    </dgm:pt>
    <dgm:pt modelId="{86255E89-4D2F-BF41-983A-118FE2210F05}">
      <dgm:prSet phldrT="[Texto]"/>
      <dgm:spPr/>
      <dgm:t>
        <a:bodyPr/>
        <a:lstStyle/>
        <a:p>
          <a:r>
            <a:rPr lang="pt-BR" dirty="0"/>
            <a:t>Ações</a:t>
          </a:r>
        </a:p>
      </dgm:t>
    </dgm:pt>
    <dgm:pt modelId="{65C8FD53-B053-AC4B-96AB-BE1603E6C530}" type="parTrans" cxnId="{62F22131-2A50-7F40-91A7-3716E62FEC7B}">
      <dgm:prSet/>
      <dgm:spPr/>
      <dgm:t>
        <a:bodyPr/>
        <a:lstStyle/>
        <a:p>
          <a:endParaRPr lang="pt-BR"/>
        </a:p>
      </dgm:t>
    </dgm:pt>
    <dgm:pt modelId="{9FB4E8D5-D071-2A42-9599-5AC9D7FE4117}" type="sibTrans" cxnId="{62F22131-2A50-7F40-91A7-3716E62FEC7B}">
      <dgm:prSet/>
      <dgm:spPr/>
      <dgm:t>
        <a:bodyPr/>
        <a:lstStyle/>
        <a:p>
          <a:endParaRPr lang="pt-BR"/>
        </a:p>
      </dgm:t>
    </dgm:pt>
    <dgm:pt modelId="{6187D94E-CB6D-0047-B3AF-23D5DF3799ED}">
      <dgm:prSet phldrT="[Texto]"/>
      <dgm:spPr/>
      <dgm:t>
        <a:bodyPr/>
        <a:lstStyle/>
        <a:p>
          <a:r>
            <a:rPr lang="pt-BR" dirty="0"/>
            <a:t>Respostas</a:t>
          </a:r>
        </a:p>
      </dgm:t>
    </dgm:pt>
    <dgm:pt modelId="{552E7FF1-03A1-CC40-9C1E-D066A49C595E}" type="parTrans" cxnId="{D05A4561-A196-0A47-AB6A-8E247C52C549}">
      <dgm:prSet/>
      <dgm:spPr/>
      <dgm:t>
        <a:bodyPr/>
        <a:lstStyle/>
        <a:p>
          <a:endParaRPr lang="pt-BR"/>
        </a:p>
      </dgm:t>
    </dgm:pt>
    <dgm:pt modelId="{6FE63734-EA5D-2B43-ACFB-89FB116A6E6A}" type="sibTrans" cxnId="{D05A4561-A196-0A47-AB6A-8E247C52C549}">
      <dgm:prSet/>
      <dgm:spPr/>
      <dgm:t>
        <a:bodyPr/>
        <a:lstStyle/>
        <a:p>
          <a:endParaRPr lang="pt-BR"/>
        </a:p>
      </dgm:t>
    </dgm:pt>
    <dgm:pt modelId="{850AAE13-E90D-C743-BFC8-6CACE3328C31}">
      <dgm:prSet phldrT="[Texto]"/>
      <dgm:spPr/>
      <dgm:t>
        <a:bodyPr/>
        <a:lstStyle/>
        <a:p>
          <a:r>
            <a:rPr lang="pt-BR" dirty="0"/>
            <a:t>Entidades</a:t>
          </a:r>
        </a:p>
      </dgm:t>
    </dgm:pt>
    <dgm:pt modelId="{A2BB3982-82BB-5D44-9058-0D406D1ABD1B}" type="parTrans" cxnId="{B7782E68-4ADE-2D4D-A867-A1CC8A9310F4}">
      <dgm:prSet/>
      <dgm:spPr/>
      <dgm:t>
        <a:bodyPr/>
        <a:lstStyle/>
        <a:p>
          <a:endParaRPr lang="pt-BR"/>
        </a:p>
      </dgm:t>
    </dgm:pt>
    <dgm:pt modelId="{EDDE1344-E9E4-8A43-817D-0EE0A3D90D21}" type="sibTrans" cxnId="{B7782E68-4ADE-2D4D-A867-A1CC8A9310F4}">
      <dgm:prSet/>
      <dgm:spPr/>
      <dgm:t>
        <a:bodyPr/>
        <a:lstStyle/>
        <a:p>
          <a:endParaRPr lang="pt-BR"/>
        </a:p>
      </dgm:t>
    </dgm:pt>
    <dgm:pt modelId="{A632E213-E961-2748-AA13-CD15346DCEA6}">
      <dgm:prSet phldrT="[Texto]"/>
      <dgm:spPr/>
      <dgm:t>
        <a:bodyPr/>
        <a:lstStyle/>
        <a:p>
          <a:r>
            <a:rPr lang="pt-BR" dirty="0"/>
            <a:t>Valor Referencia</a:t>
          </a:r>
        </a:p>
      </dgm:t>
    </dgm:pt>
    <dgm:pt modelId="{DB5C0804-AF44-304A-9F94-EB994834E0A5}" type="parTrans" cxnId="{0777C59D-1498-6548-903A-26961F1F7593}">
      <dgm:prSet/>
      <dgm:spPr/>
      <dgm:t>
        <a:bodyPr/>
        <a:lstStyle/>
        <a:p>
          <a:endParaRPr lang="pt-BR"/>
        </a:p>
      </dgm:t>
    </dgm:pt>
    <dgm:pt modelId="{2B33C598-F048-1041-B160-5050F3E65880}" type="sibTrans" cxnId="{0777C59D-1498-6548-903A-26961F1F7593}">
      <dgm:prSet/>
      <dgm:spPr/>
      <dgm:t>
        <a:bodyPr/>
        <a:lstStyle/>
        <a:p>
          <a:endParaRPr lang="pt-BR"/>
        </a:p>
      </dgm:t>
    </dgm:pt>
    <dgm:pt modelId="{45150251-4FE3-E046-85B0-A32DC50935DE}">
      <dgm:prSet phldrT="[Texto]"/>
      <dgm:spPr/>
      <dgm:t>
        <a:bodyPr/>
        <a:lstStyle/>
        <a:p>
          <a:r>
            <a:rPr lang="pt-BR" dirty="0" err="1"/>
            <a:t>Sinonimo</a:t>
          </a:r>
          <a:endParaRPr lang="pt-BR" dirty="0"/>
        </a:p>
      </dgm:t>
    </dgm:pt>
    <dgm:pt modelId="{9643A0AB-750A-4548-8319-97990AA7C312}" type="parTrans" cxnId="{66E215FB-8F8F-0C4F-942C-05861CB559C7}">
      <dgm:prSet/>
      <dgm:spPr/>
      <dgm:t>
        <a:bodyPr/>
        <a:lstStyle/>
        <a:p>
          <a:endParaRPr lang="pt-BR"/>
        </a:p>
      </dgm:t>
    </dgm:pt>
    <dgm:pt modelId="{773B6ACC-D7B6-994E-A16B-3190F8C204DA}" type="sibTrans" cxnId="{66E215FB-8F8F-0C4F-942C-05861CB559C7}">
      <dgm:prSet/>
      <dgm:spPr/>
      <dgm:t>
        <a:bodyPr/>
        <a:lstStyle/>
        <a:p>
          <a:endParaRPr lang="pt-BR"/>
        </a:p>
      </dgm:t>
    </dgm:pt>
    <dgm:pt modelId="{F2CD92C5-483C-654F-B9B2-ACDF82F17C90}">
      <dgm:prSet phldrT="[Texto]"/>
      <dgm:spPr/>
      <dgm:t>
        <a:bodyPr/>
        <a:lstStyle/>
        <a:p>
          <a:r>
            <a:rPr lang="pt-BR" dirty="0"/>
            <a:t>6-Testes do BOT</a:t>
          </a:r>
        </a:p>
      </dgm:t>
    </dgm:pt>
    <dgm:pt modelId="{EAA06BBA-E0D3-0C44-9D99-1D1EFA57BA4F}" type="parTrans" cxnId="{129AF404-0DDB-EA47-9A00-D40813CF2338}">
      <dgm:prSet/>
      <dgm:spPr/>
      <dgm:t>
        <a:bodyPr/>
        <a:lstStyle/>
        <a:p>
          <a:endParaRPr lang="pt-BR"/>
        </a:p>
      </dgm:t>
    </dgm:pt>
    <dgm:pt modelId="{EE1B7753-AFD0-D245-BA7B-5AB7CF23DF69}" type="sibTrans" cxnId="{129AF404-0DDB-EA47-9A00-D40813CF2338}">
      <dgm:prSet/>
      <dgm:spPr/>
      <dgm:t>
        <a:bodyPr/>
        <a:lstStyle/>
        <a:p>
          <a:endParaRPr lang="pt-BR"/>
        </a:p>
      </dgm:t>
    </dgm:pt>
    <dgm:pt modelId="{13C22C5A-6C37-DF48-AEF8-CE4A0AF973AF}" type="pres">
      <dgm:prSet presAssocID="{DD2BB103-0C05-42EE-8171-ADF8043F3CDF}" presName="Name0" presStyleCnt="0">
        <dgm:presLayoutVars>
          <dgm:animLvl val="lvl"/>
          <dgm:resizeHandles val="exact"/>
        </dgm:presLayoutVars>
      </dgm:prSet>
      <dgm:spPr/>
    </dgm:pt>
    <dgm:pt modelId="{447604E0-662B-1A4E-AE18-EDB4C5EE5D0B}" type="pres">
      <dgm:prSet presAssocID="{5DE9451A-1CBA-4BC6-9AC4-45C0C6154B07}" presName="compositeNode" presStyleCnt="0">
        <dgm:presLayoutVars>
          <dgm:bulletEnabled val="1"/>
        </dgm:presLayoutVars>
      </dgm:prSet>
      <dgm:spPr/>
    </dgm:pt>
    <dgm:pt modelId="{4C28D960-63E6-FA4F-9934-F12A8ADCFF10}" type="pres">
      <dgm:prSet presAssocID="{5DE9451A-1CBA-4BC6-9AC4-45C0C6154B07}" presName="bgRect" presStyleLbl="alignNode1" presStyleIdx="0" presStyleCnt="6" custScaleY="140175"/>
      <dgm:spPr/>
    </dgm:pt>
    <dgm:pt modelId="{AA948EEB-5F52-8845-B719-26B18FD6F226}" type="pres">
      <dgm:prSet presAssocID="{4A4B26A9-3EB5-49CA-80D0-C8885AE2021C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41F98EC1-8E50-3D40-A764-7BE1F4F7A2C0}" type="pres">
      <dgm:prSet presAssocID="{5DE9451A-1CBA-4BC6-9AC4-45C0C6154B07}" presName="nodeRect" presStyleLbl="alignNode1" presStyleIdx="0" presStyleCnt="6">
        <dgm:presLayoutVars>
          <dgm:bulletEnabled val="1"/>
        </dgm:presLayoutVars>
      </dgm:prSet>
      <dgm:spPr/>
    </dgm:pt>
    <dgm:pt modelId="{3642D9D6-1550-5B4B-8A2F-B30598291B05}" type="pres">
      <dgm:prSet presAssocID="{4A4B26A9-3EB5-49CA-80D0-C8885AE2021C}" presName="sibTrans" presStyleCnt="0"/>
      <dgm:spPr/>
    </dgm:pt>
    <dgm:pt modelId="{41793124-7D00-804A-A740-2E7C5B5AE5EF}" type="pres">
      <dgm:prSet presAssocID="{F4EFF9B3-F6A5-4324-A9D0-274166BB8A93}" presName="compositeNode" presStyleCnt="0">
        <dgm:presLayoutVars>
          <dgm:bulletEnabled val="1"/>
        </dgm:presLayoutVars>
      </dgm:prSet>
      <dgm:spPr/>
    </dgm:pt>
    <dgm:pt modelId="{B85225E5-3AAB-8642-8F56-D504DDBC917C}" type="pres">
      <dgm:prSet presAssocID="{F4EFF9B3-F6A5-4324-A9D0-274166BB8A93}" presName="bgRect" presStyleLbl="alignNode1" presStyleIdx="1" presStyleCnt="6" custScaleY="140175"/>
      <dgm:spPr/>
    </dgm:pt>
    <dgm:pt modelId="{52D08960-8AB9-264A-BF4F-B6D0157BAEE1}" type="pres">
      <dgm:prSet presAssocID="{F9299F29-8A32-4426-8FA2-DD194677207C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12B67D33-8817-2447-BD10-FCCEEFF9F2B7}" type="pres">
      <dgm:prSet presAssocID="{F4EFF9B3-F6A5-4324-A9D0-274166BB8A93}" presName="nodeRect" presStyleLbl="alignNode1" presStyleIdx="1" presStyleCnt="6">
        <dgm:presLayoutVars>
          <dgm:bulletEnabled val="1"/>
        </dgm:presLayoutVars>
      </dgm:prSet>
      <dgm:spPr/>
    </dgm:pt>
    <dgm:pt modelId="{3D0EE978-60FD-4D4E-A010-0043C812680C}" type="pres">
      <dgm:prSet presAssocID="{F9299F29-8A32-4426-8FA2-DD194677207C}" presName="sibTrans" presStyleCnt="0"/>
      <dgm:spPr/>
    </dgm:pt>
    <dgm:pt modelId="{4A4C945F-555D-1D41-8184-DF62C0161C69}" type="pres">
      <dgm:prSet presAssocID="{14BD094E-2EF2-43E3-87BD-5B5244F18BB1}" presName="compositeNode" presStyleCnt="0">
        <dgm:presLayoutVars>
          <dgm:bulletEnabled val="1"/>
        </dgm:presLayoutVars>
      </dgm:prSet>
      <dgm:spPr/>
    </dgm:pt>
    <dgm:pt modelId="{0B7AAB44-D446-094B-AF84-A941E691AB02}" type="pres">
      <dgm:prSet presAssocID="{14BD094E-2EF2-43E3-87BD-5B5244F18BB1}" presName="bgRect" presStyleLbl="alignNode1" presStyleIdx="2" presStyleCnt="6" custScaleY="140175"/>
      <dgm:spPr/>
    </dgm:pt>
    <dgm:pt modelId="{1A1B459C-4A23-5149-9F78-A944AEF5A1D6}" type="pres">
      <dgm:prSet presAssocID="{8DF239F5-9BAC-41FE-AAC8-455859DA65FD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9547DB39-8D05-6C40-BA59-7BB567113E15}" type="pres">
      <dgm:prSet presAssocID="{14BD094E-2EF2-43E3-87BD-5B5244F18BB1}" presName="nodeRect" presStyleLbl="alignNode1" presStyleIdx="2" presStyleCnt="6">
        <dgm:presLayoutVars>
          <dgm:bulletEnabled val="1"/>
        </dgm:presLayoutVars>
      </dgm:prSet>
      <dgm:spPr/>
    </dgm:pt>
    <dgm:pt modelId="{966535DE-9BA4-394B-97EF-AFDEAC0F7D10}" type="pres">
      <dgm:prSet presAssocID="{8DF239F5-9BAC-41FE-AAC8-455859DA65FD}" presName="sibTrans" presStyleCnt="0"/>
      <dgm:spPr/>
    </dgm:pt>
    <dgm:pt modelId="{EEF7DC0F-A7F0-A04B-B008-D022D4C163D7}" type="pres">
      <dgm:prSet presAssocID="{D2900C69-B98E-4763-983C-543C6F207A54}" presName="compositeNode" presStyleCnt="0">
        <dgm:presLayoutVars>
          <dgm:bulletEnabled val="1"/>
        </dgm:presLayoutVars>
      </dgm:prSet>
      <dgm:spPr/>
    </dgm:pt>
    <dgm:pt modelId="{5A45FD08-8271-4F4C-A167-BC24DA3D8F46}" type="pres">
      <dgm:prSet presAssocID="{D2900C69-B98E-4763-983C-543C6F207A54}" presName="bgRect" presStyleLbl="alignNode1" presStyleIdx="3" presStyleCnt="6" custScaleY="140175"/>
      <dgm:spPr/>
    </dgm:pt>
    <dgm:pt modelId="{7181076F-8309-5640-8623-85FE4E5C85D6}" type="pres">
      <dgm:prSet presAssocID="{F3B8CEA0-07A9-4897-8713-E4060775391A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2D060708-4406-2C48-A5C3-879A4AC2F556}" type="pres">
      <dgm:prSet presAssocID="{D2900C69-B98E-4763-983C-543C6F207A54}" presName="nodeRect" presStyleLbl="alignNode1" presStyleIdx="3" presStyleCnt="6">
        <dgm:presLayoutVars>
          <dgm:bulletEnabled val="1"/>
        </dgm:presLayoutVars>
      </dgm:prSet>
      <dgm:spPr/>
    </dgm:pt>
    <dgm:pt modelId="{1FB4B335-0415-E345-B67A-D71FBB0A3F8B}" type="pres">
      <dgm:prSet presAssocID="{F3B8CEA0-07A9-4897-8713-E4060775391A}" presName="sibTrans" presStyleCnt="0"/>
      <dgm:spPr/>
    </dgm:pt>
    <dgm:pt modelId="{CE7D8AB9-DD5D-D148-9856-6F864F4F5252}" type="pres">
      <dgm:prSet presAssocID="{C5B6B454-3E07-4D0A-AC73-F0BB1AB7A38E}" presName="compositeNode" presStyleCnt="0">
        <dgm:presLayoutVars>
          <dgm:bulletEnabled val="1"/>
        </dgm:presLayoutVars>
      </dgm:prSet>
      <dgm:spPr/>
    </dgm:pt>
    <dgm:pt modelId="{22A3D83E-F6CA-BD45-BD60-DA800C199E7F}" type="pres">
      <dgm:prSet presAssocID="{C5B6B454-3E07-4D0A-AC73-F0BB1AB7A38E}" presName="bgRect" presStyleLbl="alignNode1" presStyleIdx="4" presStyleCnt="6" custScaleY="140175"/>
      <dgm:spPr/>
    </dgm:pt>
    <dgm:pt modelId="{90C75E83-DBCE-4447-AEA0-631EB73F49DB}" type="pres">
      <dgm:prSet presAssocID="{58418B84-9258-47DC-AB74-73825268FB6E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37CA34EC-01A1-C944-B318-67E86E38BE04}" type="pres">
      <dgm:prSet presAssocID="{C5B6B454-3E07-4D0A-AC73-F0BB1AB7A38E}" presName="nodeRect" presStyleLbl="alignNode1" presStyleIdx="4" presStyleCnt="6">
        <dgm:presLayoutVars>
          <dgm:bulletEnabled val="1"/>
        </dgm:presLayoutVars>
      </dgm:prSet>
      <dgm:spPr/>
    </dgm:pt>
    <dgm:pt modelId="{99CC1515-CF0B-C843-A2E0-FC6A1D725AA8}" type="pres">
      <dgm:prSet presAssocID="{58418B84-9258-47DC-AB74-73825268FB6E}" presName="sibTrans" presStyleCnt="0"/>
      <dgm:spPr/>
    </dgm:pt>
    <dgm:pt modelId="{6B0078EC-3765-8546-8AD2-CE574CC61015}" type="pres">
      <dgm:prSet presAssocID="{F2CD92C5-483C-654F-B9B2-ACDF82F17C90}" presName="compositeNode" presStyleCnt="0">
        <dgm:presLayoutVars>
          <dgm:bulletEnabled val="1"/>
        </dgm:presLayoutVars>
      </dgm:prSet>
      <dgm:spPr/>
    </dgm:pt>
    <dgm:pt modelId="{37A73C9B-6323-014E-9C6F-F1BAA5902780}" type="pres">
      <dgm:prSet presAssocID="{F2CD92C5-483C-654F-B9B2-ACDF82F17C90}" presName="bgRect" presStyleLbl="alignNode1" presStyleIdx="5" presStyleCnt="6" custScaleY="140175"/>
      <dgm:spPr/>
    </dgm:pt>
    <dgm:pt modelId="{B8263001-3508-414B-912C-BCD119154B4D}" type="pres">
      <dgm:prSet presAssocID="{EE1B7753-AFD0-D245-BA7B-5AB7CF23DF69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CFD586A1-4F18-1D47-9D97-6D002DF5A26E}" type="pres">
      <dgm:prSet presAssocID="{F2CD92C5-483C-654F-B9B2-ACDF82F17C90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4BCCAA03-4250-B449-BDCA-9AA9CB7B2B74}" type="presOf" srcId="{F2CD92C5-483C-654F-B9B2-ACDF82F17C90}" destId="{CFD586A1-4F18-1D47-9D97-6D002DF5A26E}" srcOrd="1" destOrd="0" presId="urn:microsoft.com/office/officeart/2016/7/layout/LinearBlockProcessNumbered"/>
    <dgm:cxn modelId="{129AF404-0DDB-EA47-9A00-D40813CF2338}" srcId="{DD2BB103-0C05-42EE-8171-ADF8043F3CDF}" destId="{F2CD92C5-483C-654F-B9B2-ACDF82F17C90}" srcOrd="5" destOrd="0" parTransId="{EAA06BBA-E0D3-0C44-9D99-1D1EFA57BA4F}" sibTransId="{EE1B7753-AFD0-D245-BA7B-5AB7CF23DF69}"/>
    <dgm:cxn modelId="{B87AE40C-CA39-934C-8FAF-285D75D9A0F8}" type="presOf" srcId="{D9B97CD4-FC76-054D-9996-486295BDAF26}" destId="{9547DB39-8D05-6C40-BA59-7BB567113E15}" srcOrd="0" destOrd="1" presId="urn:microsoft.com/office/officeart/2016/7/layout/LinearBlockProcessNumbered"/>
    <dgm:cxn modelId="{48074315-1C0E-204D-93B2-ED3C6281C82C}" type="presOf" srcId="{C5B6B454-3E07-4D0A-AC73-F0BB1AB7A38E}" destId="{37CA34EC-01A1-C944-B318-67E86E38BE04}" srcOrd="1" destOrd="0" presId="urn:microsoft.com/office/officeart/2016/7/layout/LinearBlockProcessNumbered"/>
    <dgm:cxn modelId="{12F86F17-7141-CB43-AFC5-C4AAB10D05FB}" srcId="{9AA295EF-C220-5A40-81F3-0111131AFA02}" destId="{2BEE7BFC-9835-914D-8F7D-E83BFD6AEF33}" srcOrd="1" destOrd="0" parTransId="{3AC5E982-F874-4A4F-9275-57192926484B}" sibTransId="{7D864C13-C0A0-ED4C-9ECC-E403164B6181}"/>
    <dgm:cxn modelId="{F546E318-3841-44E5-A5BA-64E341C2F92F}" srcId="{D2900C69-B98E-4763-983C-543C6F207A54}" destId="{895CADD9-DDF8-46C9-95B0-8ED589DCD66B}" srcOrd="0" destOrd="0" parTransId="{BFEC87B3-D37D-4736-8E8F-A506A6CDD0E5}" sibTransId="{E14AB584-C3B9-45C1-A0D0-7DA0C913B778}"/>
    <dgm:cxn modelId="{E13F851D-8E8C-4D42-91E8-4BFA050C2660}" type="presOf" srcId="{C5B6B454-3E07-4D0A-AC73-F0BB1AB7A38E}" destId="{22A3D83E-F6CA-BD45-BD60-DA800C199E7F}" srcOrd="0" destOrd="0" presId="urn:microsoft.com/office/officeart/2016/7/layout/LinearBlockProcessNumbered"/>
    <dgm:cxn modelId="{DC04F224-C356-45B1-9790-D915775353F9}" srcId="{DD2BB103-0C05-42EE-8171-ADF8043F3CDF}" destId="{D2900C69-B98E-4763-983C-543C6F207A54}" srcOrd="3" destOrd="0" parTransId="{451AFB5F-ED36-43AA-A805-50777CC2E8EB}" sibTransId="{F3B8CEA0-07A9-4897-8713-E4060775391A}"/>
    <dgm:cxn modelId="{7C62F224-7614-334A-996E-7421846A2699}" srcId="{14BD094E-2EF2-43E3-87BD-5B5244F18BB1}" destId="{D9B97CD4-FC76-054D-9996-486295BDAF26}" srcOrd="0" destOrd="0" parTransId="{EABD69E5-0F3D-5245-BC74-B02E4B8DF5CA}" sibTransId="{6523F812-1E48-284B-B569-A7BE713EFA1B}"/>
    <dgm:cxn modelId="{E4B15827-7BAD-F242-80E0-82836B43E202}" type="presOf" srcId="{F3B8CEA0-07A9-4897-8713-E4060775391A}" destId="{7181076F-8309-5640-8623-85FE4E5C85D6}" srcOrd="0" destOrd="0" presId="urn:microsoft.com/office/officeart/2016/7/layout/LinearBlockProcessNumbered"/>
    <dgm:cxn modelId="{103E2A2A-7800-5144-893E-036ECB79B52E}" type="presOf" srcId="{4A4B26A9-3EB5-49CA-80D0-C8885AE2021C}" destId="{AA948EEB-5F52-8845-B719-26B18FD6F226}" srcOrd="0" destOrd="0" presId="urn:microsoft.com/office/officeart/2016/7/layout/LinearBlockProcessNumbered"/>
    <dgm:cxn modelId="{8C7CB42B-F75B-B74A-9D6A-7E6B5E5A1921}" srcId="{C5B6B454-3E07-4D0A-AC73-F0BB1AB7A38E}" destId="{9AA295EF-C220-5A40-81F3-0111131AFA02}" srcOrd="0" destOrd="0" parTransId="{DE1E6DFA-63EC-D346-927C-1FACFDEA3DEE}" sibTransId="{D41C1446-D8AA-354C-A0DF-01FE7B56F4E2}"/>
    <dgm:cxn modelId="{9E577430-D91E-9D43-A37C-726EE70B5978}" type="presOf" srcId="{D2900C69-B98E-4763-983C-543C6F207A54}" destId="{5A45FD08-8271-4F4C-A167-BC24DA3D8F46}" srcOrd="0" destOrd="0" presId="urn:microsoft.com/office/officeart/2016/7/layout/LinearBlockProcessNumbered"/>
    <dgm:cxn modelId="{62F22131-2A50-7F40-91A7-3716E62FEC7B}" srcId="{9AA295EF-C220-5A40-81F3-0111131AFA02}" destId="{86255E89-4D2F-BF41-983A-118FE2210F05}" srcOrd="3" destOrd="0" parTransId="{65C8FD53-B053-AC4B-96AB-BE1603E6C530}" sibTransId="{9FB4E8D5-D071-2A42-9599-5AC9D7FE4117}"/>
    <dgm:cxn modelId="{F6A51A3B-62C8-EB40-B7EC-93068D89E934}" type="presOf" srcId="{5DE9451A-1CBA-4BC6-9AC4-45C0C6154B07}" destId="{4C28D960-63E6-FA4F-9934-F12A8ADCFF10}" srcOrd="0" destOrd="0" presId="urn:microsoft.com/office/officeart/2016/7/layout/LinearBlockProcessNumbered"/>
    <dgm:cxn modelId="{86AACC3D-2AA3-FA42-8435-6964567B0BB5}" type="presOf" srcId="{DD2BB103-0C05-42EE-8171-ADF8043F3CDF}" destId="{13C22C5A-6C37-DF48-AEF8-CE4A0AF973AF}" srcOrd="0" destOrd="0" presId="urn:microsoft.com/office/officeart/2016/7/layout/LinearBlockProcessNumbered"/>
    <dgm:cxn modelId="{8DCDF53D-B10C-7444-B33D-1A2BC97CEEEE}" type="presOf" srcId="{8DF239F5-9BAC-41FE-AAC8-455859DA65FD}" destId="{1A1B459C-4A23-5149-9F78-A944AEF5A1D6}" srcOrd="0" destOrd="0" presId="urn:microsoft.com/office/officeart/2016/7/layout/LinearBlockProcessNumbered"/>
    <dgm:cxn modelId="{F326D23E-99D5-4DFD-ADCD-30790E1F245D}" srcId="{DD2BB103-0C05-42EE-8171-ADF8043F3CDF}" destId="{5DE9451A-1CBA-4BC6-9AC4-45C0C6154B07}" srcOrd="0" destOrd="0" parTransId="{9913F3A5-035C-4B1D-B374-F1562F94B561}" sibTransId="{4A4B26A9-3EB5-49CA-80D0-C8885AE2021C}"/>
    <dgm:cxn modelId="{2FDAF95B-7636-7944-B701-44C8FFCA9FFD}" type="presOf" srcId="{14BD094E-2EF2-43E3-87BD-5B5244F18BB1}" destId="{9547DB39-8D05-6C40-BA59-7BB567113E15}" srcOrd="1" destOrd="0" presId="urn:microsoft.com/office/officeart/2016/7/layout/LinearBlockProcessNumbered"/>
    <dgm:cxn modelId="{FAD46160-4327-6843-89A6-3402E346A7CC}" srcId="{9AA295EF-C220-5A40-81F3-0111131AFA02}" destId="{E2D21A53-4110-6041-9260-34DC68EBBBAA}" srcOrd="2" destOrd="0" parTransId="{983253DA-4CDA-464A-83BD-45C0212DE373}" sibTransId="{F784021B-979C-FC42-8CE1-C410DB7D2909}"/>
    <dgm:cxn modelId="{D05A4561-A196-0A47-AB6A-8E247C52C549}" srcId="{9AA295EF-C220-5A40-81F3-0111131AFA02}" destId="{6187D94E-CB6D-0047-B3AF-23D5DF3799ED}" srcOrd="4" destOrd="0" parTransId="{552E7FF1-03A1-CC40-9C1E-D066A49C595E}" sibTransId="{6FE63734-EA5D-2B43-ACFB-89FB116A6E6A}"/>
    <dgm:cxn modelId="{5BBB0743-4892-9F44-B571-06AF9AFE25EA}" type="presOf" srcId="{DAD4CB43-CEA2-C448-9BF0-6009BF61DB77}" destId="{12B67D33-8817-2447-BD10-FCCEEFF9F2B7}" srcOrd="0" destOrd="1" presId="urn:microsoft.com/office/officeart/2016/7/layout/LinearBlockProcessNumbered"/>
    <dgm:cxn modelId="{38980064-5DE5-AE40-94E9-68500BBCF976}" type="presOf" srcId="{EE1B7753-AFD0-D245-BA7B-5AB7CF23DF69}" destId="{B8263001-3508-414B-912C-BCD119154B4D}" srcOrd="0" destOrd="0" presId="urn:microsoft.com/office/officeart/2016/7/layout/LinearBlockProcessNumbered"/>
    <dgm:cxn modelId="{C6577D65-B8C8-2F40-9B72-3E070A5B5418}" type="presOf" srcId="{58418B84-9258-47DC-AB74-73825268FB6E}" destId="{90C75E83-DBCE-4447-AEA0-631EB73F49DB}" srcOrd="0" destOrd="0" presId="urn:microsoft.com/office/officeart/2016/7/layout/LinearBlockProcessNumbered"/>
    <dgm:cxn modelId="{1180A667-D4F5-BB40-BC2A-3FB9A83F7C95}" type="presOf" srcId="{6187D94E-CB6D-0047-B3AF-23D5DF3799ED}" destId="{37CA34EC-01A1-C944-B318-67E86E38BE04}" srcOrd="0" destOrd="6" presId="urn:microsoft.com/office/officeart/2016/7/layout/LinearBlockProcessNumbered"/>
    <dgm:cxn modelId="{B7782E68-4ADE-2D4D-A867-A1CC8A9310F4}" srcId="{C5B6B454-3E07-4D0A-AC73-F0BB1AB7A38E}" destId="{850AAE13-E90D-C743-BFC8-6CACE3328C31}" srcOrd="1" destOrd="0" parTransId="{A2BB3982-82BB-5D44-9058-0D406D1ABD1B}" sibTransId="{EDDE1344-E9E4-8A43-817D-0EE0A3D90D21}"/>
    <dgm:cxn modelId="{3D1FC84F-363E-4BC1-A3AA-20BF18ECA79B}" srcId="{DD2BB103-0C05-42EE-8171-ADF8043F3CDF}" destId="{14BD094E-2EF2-43E3-87BD-5B5244F18BB1}" srcOrd="2" destOrd="0" parTransId="{2570A716-AC38-440A-8801-F5E54E145579}" sibTransId="{8DF239F5-9BAC-41FE-AAC8-455859DA65FD}"/>
    <dgm:cxn modelId="{15F6EF4F-A2AF-D547-9723-EC4BDCF93E09}" srcId="{F4EFF9B3-F6A5-4324-A9D0-274166BB8A93}" destId="{DAD4CB43-CEA2-C448-9BF0-6009BF61DB77}" srcOrd="0" destOrd="0" parTransId="{DC16C341-114B-BC4D-B42B-435DC66D149C}" sibTransId="{93F5C436-863A-C34F-A4CC-A433E4BEAF20}"/>
    <dgm:cxn modelId="{E81CCB53-6AA2-4BB4-B4AA-EA79BA8462CE}" srcId="{D2900C69-B98E-4763-983C-543C6F207A54}" destId="{68BBEB2D-71D7-42A1-9E9F-D6F503278EC8}" srcOrd="1" destOrd="0" parTransId="{6EFD1395-6449-46C5-A14F-C0FEA86E7921}" sibTransId="{C8A79ABC-CE3B-4013-AEC3-EB16FD95C378}"/>
    <dgm:cxn modelId="{4ABC2F79-5512-8F4F-B9BC-F0163875BF8E}" type="presOf" srcId="{2BEE7BFC-9835-914D-8F7D-E83BFD6AEF33}" destId="{37CA34EC-01A1-C944-B318-67E86E38BE04}" srcOrd="0" destOrd="3" presId="urn:microsoft.com/office/officeart/2016/7/layout/LinearBlockProcessNumbered"/>
    <dgm:cxn modelId="{50AF447D-09FA-9947-A503-27C3B0E423CB}" type="presOf" srcId="{F9299F29-8A32-4426-8FA2-DD194677207C}" destId="{52D08960-8AB9-264A-BF4F-B6D0157BAEE1}" srcOrd="0" destOrd="0" presId="urn:microsoft.com/office/officeart/2016/7/layout/LinearBlockProcessNumbered"/>
    <dgm:cxn modelId="{F6008882-90C3-C44C-A24F-E44D4C1E6332}" type="presOf" srcId="{68BBEB2D-71D7-42A1-9E9F-D6F503278EC8}" destId="{2D060708-4406-2C48-A5C3-879A4AC2F556}" srcOrd="0" destOrd="2" presId="urn:microsoft.com/office/officeart/2016/7/layout/LinearBlockProcessNumbered"/>
    <dgm:cxn modelId="{AD8A4096-5DE5-9541-B1D6-69BDEAAEBB91}" type="presOf" srcId="{A632E213-E961-2748-AA13-CD15346DCEA6}" destId="{37CA34EC-01A1-C944-B318-67E86E38BE04}" srcOrd="0" destOrd="8" presId="urn:microsoft.com/office/officeart/2016/7/layout/LinearBlockProcessNumbered"/>
    <dgm:cxn modelId="{0777C59D-1498-6548-903A-26961F1F7593}" srcId="{850AAE13-E90D-C743-BFC8-6CACE3328C31}" destId="{A632E213-E961-2748-AA13-CD15346DCEA6}" srcOrd="0" destOrd="0" parTransId="{DB5C0804-AF44-304A-9F94-EB994834E0A5}" sibTransId="{2B33C598-F048-1041-B160-5050F3E65880}"/>
    <dgm:cxn modelId="{1C64A69F-4D2A-4FFA-A380-A57904548A44}" srcId="{DD2BB103-0C05-42EE-8171-ADF8043F3CDF}" destId="{F4EFF9B3-F6A5-4324-A9D0-274166BB8A93}" srcOrd="1" destOrd="0" parTransId="{B8103F21-3376-4D30-93CC-23DDA02E85A7}" sibTransId="{F9299F29-8A32-4426-8FA2-DD194677207C}"/>
    <dgm:cxn modelId="{8C80D6A9-40CE-4520-9802-9DA3258CC1D3}" srcId="{D2900C69-B98E-4763-983C-543C6F207A54}" destId="{6879329D-4A32-4F2C-BBBE-38ADD889D808}" srcOrd="2" destOrd="0" parTransId="{EDD46C70-2645-47FA-AD70-472168DF755B}" sibTransId="{2B2902E6-7C33-4B95-8EB2-6FC5F327D210}"/>
    <dgm:cxn modelId="{56CCCDAD-1957-9C42-96E8-7906A580F2A2}" type="presOf" srcId="{F4EFF9B3-F6A5-4324-A9D0-274166BB8A93}" destId="{B85225E5-3AAB-8642-8F56-D504DDBC917C}" srcOrd="0" destOrd="0" presId="urn:microsoft.com/office/officeart/2016/7/layout/LinearBlockProcessNumbered"/>
    <dgm:cxn modelId="{B345E8AD-021D-1446-B9D1-78BFCECC5DBB}" type="presOf" srcId="{F2CD92C5-483C-654F-B9B2-ACDF82F17C90}" destId="{37A73C9B-6323-014E-9C6F-F1BAA5902780}" srcOrd="0" destOrd="0" presId="urn:microsoft.com/office/officeart/2016/7/layout/LinearBlockProcessNumbered"/>
    <dgm:cxn modelId="{4B4BD0B7-4784-524F-A341-3A31C09B630D}" type="presOf" srcId="{45150251-4FE3-E046-85B0-A32DC50935DE}" destId="{37CA34EC-01A1-C944-B318-67E86E38BE04}" srcOrd="0" destOrd="9" presId="urn:microsoft.com/office/officeart/2016/7/layout/LinearBlockProcessNumbered"/>
    <dgm:cxn modelId="{E96BC6C1-9740-A442-AB63-57CB8FF0214E}" type="presOf" srcId="{7D771307-412F-1845-B597-0F202A388D4C}" destId="{37CA34EC-01A1-C944-B318-67E86E38BE04}" srcOrd="0" destOrd="2" presId="urn:microsoft.com/office/officeart/2016/7/layout/LinearBlockProcessNumbered"/>
    <dgm:cxn modelId="{781429C2-2C81-824C-9215-128F89148DC8}" type="presOf" srcId="{E2D21A53-4110-6041-9260-34DC68EBBBAA}" destId="{37CA34EC-01A1-C944-B318-67E86E38BE04}" srcOrd="0" destOrd="4" presId="urn:microsoft.com/office/officeart/2016/7/layout/LinearBlockProcessNumbered"/>
    <dgm:cxn modelId="{1F4B2BC4-3C23-AE48-801D-27BCDDE6A264}" type="presOf" srcId="{6879329D-4A32-4F2C-BBBE-38ADD889D808}" destId="{2D060708-4406-2C48-A5C3-879A4AC2F556}" srcOrd="0" destOrd="3" presId="urn:microsoft.com/office/officeart/2016/7/layout/LinearBlockProcessNumbered"/>
    <dgm:cxn modelId="{75DB0AD2-9378-1B43-8259-61B9EE3F7921}" type="presOf" srcId="{D2900C69-B98E-4763-983C-543C6F207A54}" destId="{2D060708-4406-2C48-A5C3-879A4AC2F556}" srcOrd="1" destOrd="0" presId="urn:microsoft.com/office/officeart/2016/7/layout/LinearBlockProcessNumbered"/>
    <dgm:cxn modelId="{DBD740D6-F491-6046-A957-00903BF3378F}" type="presOf" srcId="{86255E89-4D2F-BF41-983A-118FE2210F05}" destId="{37CA34EC-01A1-C944-B318-67E86E38BE04}" srcOrd="0" destOrd="5" presId="urn:microsoft.com/office/officeart/2016/7/layout/LinearBlockProcessNumbered"/>
    <dgm:cxn modelId="{B84621DC-CA91-3947-A608-C065EC8771B3}" type="presOf" srcId="{850AAE13-E90D-C743-BFC8-6CACE3328C31}" destId="{37CA34EC-01A1-C944-B318-67E86E38BE04}" srcOrd="0" destOrd="7" presId="urn:microsoft.com/office/officeart/2016/7/layout/LinearBlockProcessNumbered"/>
    <dgm:cxn modelId="{9B5657E4-CF3F-488D-8409-2609263546C1}" srcId="{DD2BB103-0C05-42EE-8171-ADF8043F3CDF}" destId="{C5B6B454-3E07-4D0A-AC73-F0BB1AB7A38E}" srcOrd="4" destOrd="0" parTransId="{8C7000E8-261A-4D25-BCC6-D3F8B72901FB}" sibTransId="{58418B84-9258-47DC-AB74-73825268FB6E}"/>
    <dgm:cxn modelId="{E83D5EE9-D571-2F42-B351-845027675053}" type="presOf" srcId="{14BD094E-2EF2-43E3-87BD-5B5244F18BB1}" destId="{0B7AAB44-D446-094B-AF84-A941E691AB02}" srcOrd="0" destOrd="0" presId="urn:microsoft.com/office/officeart/2016/7/layout/LinearBlockProcessNumbered"/>
    <dgm:cxn modelId="{5A6D12F4-4D79-E141-9813-D2A2A8331958}" srcId="{9AA295EF-C220-5A40-81F3-0111131AFA02}" destId="{7D771307-412F-1845-B597-0F202A388D4C}" srcOrd="0" destOrd="0" parTransId="{29320A27-C26C-0C45-BFD4-A24812F88962}" sibTransId="{DF410BBF-A9D3-4C47-BF39-ABC3823009E7}"/>
    <dgm:cxn modelId="{57A3D6F6-D216-0543-BFE8-68A3391FF519}" type="presOf" srcId="{5DE9451A-1CBA-4BC6-9AC4-45C0C6154B07}" destId="{41F98EC1-8E50-3D40-A764-7BE1F4F7A2C0}" srcOrd="1" destOrd="0" presId="urn:microsoft.com/office/officeart/2016/7/layout/LinearBlockProcessNumbered"/>
    <dgm:cxn modelId="{DBBE99F8-9480-C141-8241-BE730F2A2568}" type="presOf" srcId="{895CADD9-DDF8-46C9-95B0-8ED589DCD66B}" destId="{2D060708-4406-2C48-A5C3-879A4AC2F556}" srcOrd="0" destOrd="1" presId="urn:microsoft.com/office/officeart/2016/7/layout/LinearBlockProcessNumbered"/>
    <dgm:cxn modelId="{CFC8ACFA-7758-AB44-901E-645E1B2E0D72}" type="presOf" srcId="{9AA295EF-C220-5A40-81F3-0111131AFA02}" destId="{37CA34EC-01A1-C944-B318-67E86E38BE04}" srcOrd="0" destOrd="1" presId="urn:microsoft.com/office/officeart/2016/7/layout/LinearBlockProcessNumbered"/>
    <dgm:cxn modelId="{66E215FB-8F8F-0C4F-942C-05861CB559C7}" srcId="{850AAE13-E90D-C743-BFC8-6CACE3328C31}" destId="{45150251-4FE3-E046-85B0-A32DC50935DE}" srcOrd="1" destOrd="0" parTransId="{9643A0AB-750A-4548-8319-97990AA7C312}" sibTransId="{773B6ACC-D7B6-994E-A16B-3190F8C204DA}"/>
    <dgm:cxn modelId="{CD4455FB-B7AD-AD49-A75B-64534B23AD28}" type="presOf" srcId="{F4EFF9B3-F6A5-4324-A9D0-274166BB8A93}" destId="{12B67D33-8817-2447-BD10-FCCEEFF9F2B7}" srcOrd="1" destOrd="0" presId="urn:microsoft.com/office/officeart/2016/7/layout/LinearBlockProcessNumbered"/>
    <dgm:cxn modelId="{D0080C5A-F25F-FF48-B11D-47B32FCF6249}" type="presParOf" srcId="{13C22C5A-6C37-DF48-AEF8-CE4A0AF973AF}" destId="{447604E0-662B-1A4E-AE18-EDB4C5EE5D0B}" srcOrd="0" destOrd="0" presId="urn:microsoft.com/office/officeart/2016/7/layout/LinearBlockProcessNumbered"/>
    <dgm:cxn modelId="{72D1130A-1A43-F44C-8AD5-74DCA76E34AC}" type="presParOf" srcId="{447604E0-662B-1A4E-AE18-EDB4C5EE5D0B}" destId="{4C28D960-63E6-FA4F-9934-F12A8ADCFF10}" srcOrd="0" destOrd="0" presId="urn:microsoft.com/office/officeart/2016/7/layout/LinearBlockProcessNumbered"/>
    <dgm:cxn modelId="{F56EB627-9FD0-D54A-9F53-35C5C4F4DF49}" type="presParOf" srcId="{447604E0-662B-1A4E-AE18-EDB4C5EE5D0B}" destId="{AA948EEB-5F52-8845-B719-26B18FD6F226}" srcOrd="1" destOrd="0" presId="urn:microsoft.com/office/officeart/2016/7/layout/LinearBlockProcessNumbered"/>
    <dgm:cxn modelId="{6A8EAEB1-177A-6A45-B456-7AF23441B8D6}" type="presParOf" srcId="{447604E0-662B-1A4E-AE18-EDB4C5EE5D0B}" destId="{41F98EC1-8E50-3D40-A764-7BE1F4F7A2C0}" srcOrd="2" destOrd="0" presId="urn:microsoft.com/office/officeart/2016/7/layout/LinearBlockProcessNumbered"/>
    <dgm:cxn modelId="{16460D5C-9CE7-5245-9271-3BC3C7DBE0C7}" type="presParOf" srcId="{13C22C5A-6C37-DF48-AEF8-CE4A0AF973AF}" destId="{3642D9D6-1550-5B4B-8A2F-B30598291B05}" srcOrd="1" destOrd="0" presId="urn:microsoft.com/office/officeart/2016/7/layout/LinearBlockProcessNumbered"/>
    <dgm:cxn modelId="{DA81BF51-05EB-3044-9A78-6654CBA6BE30}" type="presParOf" srcId="{13C22C5A-6C37-DF48-AEF8-CE4A0AF973AF}" destId="{41793124-7D00-804A-A740-2E7C5B5AE5EF}" srcOrd="2" destOrd="0" presId="urn:microsoft.com/office/officeart/2016/7/layout/LinearBlockProcessNumbered"/>
    <dgm:cxn modelId="{CCBDB64E-E531-5C4A-9087-DDB8349B50A7}" type="presParOf" srcId="{41793124-7D00-804A-A740-2E7C5B5AE5EF}" destId="{B85225E5-3AAB-8642-8F56-D504DDBC917C}" srcOrd="0" destOrd="0" presId="urn:microsoft.com/office/officeart/2016/7/layout/LinearBlockProcessNumbered"/>
    <dgm:cxn modelId="{EA66E2CA-6801-B347-B132-9A863AE2ABD7}" type="presParOf" srcId="{41793124-7D00-804A-A740-2E7C5B5AE5EF}" destId="{52D08960-8AB9-264A-BF4F-B6D0157BAEE1}" srcOrd="1" destOrd="0" presId="urn:microsoft.com/office/officeart/2016/7/layout/LinearBlockProcessNumbered"/>
    <dgm:cxn modelId="{78896B99-FFCC-0A48-9424-5F7EA653958E}" type="presParOf" srcId="{41793124-7D00-804A-A740-2E7C5B5AE5EF}" destId="{12B67D33-8817-2447-BD10-FCCEEFF9F2B7}" srcOrd="2" destOrd="0" presId="urn:microsoft.com/office/officeart/2016/7/layout/LinearBlockProcessNumbered"/>
    <dgm:cxn modelId="{032078E5-D4A1-7C46-9D60-A498BD1E1383}" type="presParOf" srcId="{13C22C5A-6C37-DF48-AEF8-CE4A0AF973AF}" destId="{3D0EE978-60FD-4D4E-A010-0043C812680C}" srcOrd="3" destOrd="0" presId="urn:microsoft.com/office/officeart/2016/7/layout/LinearBlockProcessNumbered"/>
    <dgm:cxn modelId="{34EF8C86-5B2F-064B-8D3B-C67FA0FD6047}" type="presParOf" srcId="{13C22C5A-6C37-DF48-AEF8-CE4A0AF973AF}" destId="{4A4C945F-555D-1D41-8184-DF62C0161C69}" srcOrd="4" destOrd="0" presId="urn:microsoft.com/office/officeart/2016/7/layout/LinearBlockProcessNumbered"/>
    <dgm:cxn modelId="{29DFCAFF-0F36-084C-A8E4-C10E707751C2}" type="presParOf" srcId="{4A4C945F-555D-1D41-8184-DF62C0161C69}" destId="{0B7AAB44-D446-094B-AF84-A941E691AB02}" srcOrd="0" destOrd="0" presId="urn:microsoft.com/office/officeart/2016/7/layout/LinearBlockProcessNumbered"/>
    <dgm:cxn modelId="{4C8EA9FA-72D1-BD40-93AA-E96A3B65ADD5}" type="presParOf" srcId="{4A4C945F-555D-1D41-8184-DF62C0161C69}" destId="{1A1B459C-4A23-5149-9F78-A944AEF5A1D6}" srcOrd="1" destOrd="0" presId="urn:microsoft.com/office/officeart/2016/7/layout/LinearBlockProcessNumbered"/>
    <dgm:cxn modelId="{102BB534-3027-C44B-8E8E-E416532D0E32}" type="presParOf" srcId="{4A4C945F-555D-1D41-8184-DF62C0161C69}" destId="{9547DB39-8D05-6C40-BA59-7BB567113E15}" srcOrd="2" destOrd="0" presId="urn:microsoft.com/office/officeart/2016/7/layout/LinearBlockProcessNumbered"/>
    <dgm:cxn modelId="{8A0E5178-A527-D64C-A8C0-5BD13E96367B}" type="presParOf" srcId="{13C22C5A-6C37-DF48-AEF8-CE4A0AF973AF}" destId="{966535DE-9BA4-394B-97EF-AFDEAC0F7D10}" srcOrd="5" destOrd="0" presId="urn:microsoft.com/office/officeart/2016/7/layout/LinearBlockProcessNumbered"/>
    <dgm:cxn modelId="{0D94E721-7266-0841-A13A-57CFB24AF711}" type="presParOf" srcId="{13C22C5A-6C37-DF48-AEF8-CE4A0AF973AF}" destId="{EEF7DC0F-A7F0-A04B-B008-D022D4C163D7}" srcOrd="6" destOrd="0" presId="urn:microsoft.com/office/officeart/2016/7/layout/LinearBlockProcessNumbered"/>
    <dgm:cxn modelId="{25B3A20F-4618-D945-A21F-4FFE7EE22533}" type="presParOf" srcId="{EEF7DC0F-A7F0-A04B-B008-D022D4C163D7}" destId="{5A45FD08-8271-4F4C-A167-BC24DA3D8F46}" srcOrd="0" destOrd="0" presId="urn:microsoft.com/office/officeart/2016/7/layout/LinearBlockProcessNumbered"/>
    <dgm:cxn modelId="{9E5A2144-E673-3648-A544-6F0CCC339218}" type="presParOf" srcId="{EEF7DC0F-A7F0-A04B-B008-D022D4C163D7}" destId="{7181076F-8309-5640-8623-85FE4E5C85D6}" srcOrd="1" destOrd="0" presId="urn:microsoft.com/office/officeart/2016/7/layout/LinearBlockProcessNumbered"/>
    <dgm:cxn modelId="{87BAB858-B5CF-FF4B-B952-BEA45EEEA1E5}" type="presParOf" srcId="{EEF7DC0F-A7F0-A04B-B008-D022D4C163D7}" destId="{2D060708-4406-2C48-A5C3-879A4AC2F556}" srcOrd="2" destOrd="0" presId="urn:microsoft.com/office/officeart/2016/7/layout/LinearBlockProcessNumbered"/>
    <dgm:cxn modelId="{44E116BC-7B56-C64E-B8F3-14C496978F48}" type="presParOf" srcId="{13C22C5A-6C37-DF48-AEF8-CE4A0AF973AF}" destId="{1FB4B335-0415-E345-B67A-D71FBB0A3F8B}" srcOrd="7" destOrd="0" presId="urn:microsoft.com/office/officeart/2016/7/layout/LinearBlockProcessNumbered"/>
    <dgm:cxn modelId="{848CD89F-E14C-4C4C-9085-AE44051B10A4}" type="presParOf" srcId="{13C22C5A-6C37-DF48-AEF8-CE4A0AF973AF}" destId="{CE7D8AB9-DD5D-D148-9856-6F864F4F5252}" srcOrd="8" destOrd="0" presId="urn:microsoft.com/office/officeart/2016/7/layout/LinearBlockProcessNumbered"/>
    <dgm:cxn modelId="{A1060CE2-CA78-ED4B-A5F8-683D66023C7C}" type="presParOf" srcId="{CE7D8AB9-DD5D-D148-9856-6F864F4F5252}" destId="{22A3D83E-F6CA-BD45-BD60-DA800C199E7F}" srcOrd="0" destOrd="0" presId="urn:microsoft.com/office/officeart/2016/7/layout/LinearBlockProcessNumbered"/>
    <dgm:cxn modelId="{E35E7AF7-30E5-674F-9A8B-1D878994602C}" type="presParOf" srcId="{CE7D8AB9-DD5D-D148-9856-6F864F4F5252}" destId="{90C75E83-DBCE-4447-AEA0-631EB73F49DB}" srcOrd="1" destOrd="0" presId="urn:microsoft.com/office/officeart/2016/7/layout/LinearBlockProcessNumbered"/>
    <dgm:cxn modelId="{5F9881D8-7E09-2A42-8AE0-8D3FA6D232E8}" type="presParOf" srcId="{CE7D8AB9-DD5D-D148-9856-6F864F4F5252}" destId="{37CA34EC-01A1-C944-B318-67E86E38BE04}" srcOrd="2" destOrd="0" presId="urn:microsoft.com/office/officeart/2016/7/layout/LinearBlockProcessNumbered"/>
    <dgm:cxn modelId="{B219B3C7-B137-0C40-8AAF-E3C2B8BA64AB}" type="presParOf" srcId="{13C22C5A-6C37-DF48-AEF8-CE4A0AF973AF}" destId="{99CC1515-CF0B-C843-A2E0-FC6A1D725AA8}" srcOrd="9" destOrd="0" presId="urn:microsoft.com/office/officeart/2016/7/layout/LinearBlockProcessNumbered"/>
    <dgm:cxn modelId="{56629249-18B4-8A45-9F28-39D85678BB53}" type="presParOf" srcId="{13C22C5A-6C37-DF48-AEF8-CE4A0AF973AF}" destId="{6B0078EC-3765-8546-8AD2-CE574CC61015}" srcOrd="10" destOrd="0" presId="urn:microsoft.com/office/officeart/2016/7/layout/LinearBlockProcessNumbered"/>
    <dgm:cxn modelId="{5D1C74C7-6B11-7D48-9BC9-7B02AD4C9019}" type="presParOf" srcId="{6B0078EC-3765-8546-8AD2-CE574CC61015}" destId="{37A73C9B-6323-014E-9C6F-F1BAA5902780}" srcOrd="0" destOrd="0" presId="urn:microsoft.com/office/officeart/2016/7/layout/LinearBlockProcessNumbered"/>
    <dgm:cxn modelId="{899A5E2F-47E0-0441-9421-7396F8018ED7}" type="presParOf" srcId="{6B0078EC-3765-8546-8AD2-CE574CC61015}" destId="{B8263001-3508-414B-912C-BCD119154B4D}" srcOrd="1" destOrd="0" presId="urn:microsoft.com/office/officeart/2016/7/layout/LinearBlockProcessNumbered"/>
    <dgm:cxn modelId="{DD35673B-3DA8-A342-9666-DF7A60B2D199}" type="presParOf" srcId="{6B0078EC-3765-8546-8AD2-CE574CC61015}" destId="{CFD586A1-4F18-1D47-9D97-6D002DF5A26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8D960-63E6-FA4F-9934-F12A8ADCFF10}">
      <dsp:nvSpPr>
        <dsp:cNvPr id="0" name=""/>
        <dsp:cNvSpPr/>
      </dsp:nvSpPr>
      <dsp:spPr>
        <a:xfrm>
          <a:off x="0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1- Acesso ao site     </a:t>
          </a:r>
          <a:endParaRPr lang="en-US" sz="1100" kern="1200" dirty="0"/>
        </a:p>
      </dsp:txBody>
      <dsp:txXfrm>
        <a:off x="0" y="1905873"/>
        <a:ext cx="1855566" cy="1872748"/>
      </dsp:txXfrm>
    </dsp:sp>
    <dsp:sp modelId="{AA948EEB-5F52-8845-B719-26B18FD6F226}">
      <dsp:nvSpPr>
        <dsp:cNvPr id="0" name=""/>
        <dsp:cNvSpPr/>
      </dsp:nvSpPr>
      <dsp:spPr>
        <a:xfrm>
          <a:off x="0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0" y="1104658"/>
        <a:ext cx="1855566" cy="890671"/>
      </dsp:txXfrm>
    </dsp:sp>
    <dsp:sp modelId="{B85225E5-3AAB-8642-8F56-D504DDBC917C}">
      <dsp:nvSpPr>
        <dsp:cNvPr id="0" name=""/>
        <dsp:cNvSpPr/>
      </dsp:nvSpPr>
      <dsp:spPr>
        <a:xfrm>
          <a:off x="2004011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2- Sign in for free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Conta Azure        </a:t>
          </a:r>
        </a:p>
      </dsp:txBody>
      <dsp:txXfrm>
        <a:off x="2004011" y="1905873"/>
        <a:ext cx="1855566" cy="1872748"/>
      </dsp:txXfrm>
    </dsp:sp>
    <dsp:sp modelId="{52D08960-8AB9-264A-BF4F-B6D0157BAEE1}">
      <dsp:nvSpPr>
        <dsp:cNvPr id="0" name=""/>
        <dsp:cNvSpPr/>
      </dsp:nvSpPr>
      <dsp:spPr>
        <a:xfrm>
          <a:off x="2004011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04011" y="1104658"/>
        <a:ext cx="1855566" cy="890671"/>
      </dsp:txXfrm>
    </dsp:sp>
    <dsp:sp modelId="{0B7AAB44-D446-094B-AF84-A941E691AB02}">
      <dsp:nvSpPr>
        <dsp:cNvPr id="0" name=""/>
        <dsp:cNvSpPr/>
      </dsp:nvSpPr>
      <dsp:spPr>
        <a:xfrm>
          <a:off x="4008023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3- </a:t>
          </a:r>
          <a:r>
            <a:rPr lang="pt-BR" sz="1100" kern="1200" dirty="0" err="1"/>
            <a:t>Create</a:t>
          </a:r>
          <a:r>
            <a:rPr lang="pt-BR" sz="1100" kern="1200" dirty="0"/>
            <a:t> a KB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Criação da Base de Conhecimento (</a:t>
          </a:r>
          <a:r>
            <a:rPr lang="pt-BR" sz="900" kern="1200" dirty="0" err="1"/>
            <a:t>QnA</a:t>
          </a:r>
          <a:r>
            <a:rPr lang="pt-BR" sz="900" kern="1200" dirty="0"/>
            <a:t> </a:t>
          </a:r>
          <a:r>
            <a:rPr lang="pt-BR" sz="900" kern="1200" dirty="0" err="1"/>
            <a:t>Maker</a:t>
          </a:r>
          <a:r>
            <a:rPr lang="pt-BR" sz="900" kern="1200" dirty="0"/>
            <a:t>)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Correspondência a um arquivo de Perguntas e Respostas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Publicação do Serviço </a:t>
          </a:r>
          <a:r>
            <a:rPr lang="pt-BR" sz="900" kern="1200" dirty="0" err="1"/>
            <a:t>QnA</a:t>
          </a: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Teste da Base de Conhecimento</a:t>
          </a:r>
          <a:endParaRPr lang="en-US" sz="900" kern="1200" dirty="0"/>
        </a:p>
      </dsp:txBody>
      <dsp:txXfrm>
        <a:off x="4008023" y="1905873"/>
        <a:ext cx="1855566" cy="1872748"/>
      </dsp:txXfrm>
    </dsp:sp>
    <dsp:sp modelId="{1A1B459C-4A23-5149-9F78-A944AEF5A1D6}">
      <dsp:nvSpPr>
        <dsp:cNvPr id="0" name=""/>
        <dsp:cNvSpPr/>
      </dsp:nvSpPr>
      <dsp:spPr>
        <a:xfrm>
          <a:off x="4008023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4008023" y="1104658"/>
        <a:ext cx="1855566" cy="890671"/>
      </dsp:txXfrm>
    </dsp:sp>
    <dsp:sp modelId="{5A45FD08-8271-4F4C-A167-BC24DA3D8F46}">
      <dsp:nvSpPr>
        <dsp:cNvPr id="0" name=""/>
        <dsp:cNvSpPr/>
      </dsp:nvSpPr>
      <dsp:spPr>
        <a:xfrm>
          <a:off x="6012034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4- Setup inicial do BOT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Criação do </a:t>
          </a:r>
          <a:r>
            <a:rPr lang="pt-BR" sz="900" kern="1200" dirty="0" err="1"/>
            <a:t>Bot</a:t>
          </a:r>
          <a:endParaRPr lang="en-US" sz="900" kern="1200" dirty="0"/>
        </a:p>
      </dsp:txBody>
      <dsp:txXfrm>
        <a:off x="6012034" y="1905873"/>
        <a:ext cx="1855566" cy="1872748"/>
      </dsp:txXfrm>
    </dsp:sp>
    <dsp:sp modelId="{7181076F-8309-5640-8623-85FE4E5C85D6}">
      <dsp:nvSpPr>
        <dsp:cNvPr id="0" name=""/>
        <dsp:cNvSpPr/>
      </dsp:nvSpPr>
      <dsp:spPr>
        <a:xfrm>
          <a:off x="6012034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6012034" y="1104658"/>
        <a:ext cx="1855566" cy="890671"/>
      </dsp:txXfrm>
    </dsp:sp>
    <dsp:sp modelId="{22A3D83E-F6CA-BD45-BD60-DA800C199E7F}">
      <dsp:nvSpPr>
        <dsp:cNvPr id="0" name=""/>
        <dsp:cNvSpPr/>
      </dsp:nvSpPr>
      <dsp:spPr>
        <a:xfrm>
          <a:off x="8016046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5- Configuração e Publicação do BOT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Configuração do Aplicativo</a:t>
          </a:r>
        </a:p>
      </dsp:txBody>
      <dsp:txXfrm>
        <a:off x="8016046" y="1905873"/>
        <a:ext cx="1855566" cy="1872748"/>
      </dsp:txXfrm>
    </dsp:sp>
    <dsp:sp modelId="{90C75E83-DBCE-4447-AEA0-631EB73F49DB}">
      <dsp:nvSpPr>
        <dsp:cNvPr id="0" name=""/>
        <dsp:cNvSpPr/>
      </dsp:nvSpPr>
      <dsp:spPr>
        <a:xfrm>
          <a:off x="8016046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8016046" y="1104658"/>
        <a:ext cx="1855566" cy="890671"/>
      </dsp:txXfrm>
    </dsp:sp>
    <dsp:sp modelId="{37A73C9B-6323-014E-9C6F-F1BAA5902780}">
      <dsp:nvSpPr>
        <dsp:cNvPr id="0" name=""/>
        <dsp:cNvSpPr/>
      </dsp:nvSpPr>
      <dsp:spPr>
        <a:xfrm>
          <a:off x="10020057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6-Testes do BOT</a:t>
          </a:r>
        </a:p>
      </dsp:txBody>
      <dsp:txXfrm>
        <a:off x="10020057" y="1905873"/>
        <a:ext cx="1855566" cy="1872748"/>
      </dsp:txXfrm>
    </dsp:sp>
    <dsp:sp modelId="{B8263001-3508-414B-912C-BCD119154B4D}">
      <dsp:nvSpPr>
        <dsp:cNvPr id="0" name=""/>
        <dsp:cNvSpPr/>
      </dsp:nvSpPr>
      <dsp:spPr>
        <a:xfrm>
          <a:off x="10020057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900" kern="1200"/>
        </a:p>
      </dsp:txBody>
      <dsp:txXfrm>
        <a:off x="10020057" y="1104658"/>
        <a:ext cx="1855566" cy="8906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28D960-63E6-FA4F-9934-F12A8ADCFF10}">
      <dsp:nvSpPr>
        <dsp:cNvPr id="0" name=""/>
        <dsp:cNvSpPr/>
      </dsp:nvSpPr>
      <dsp:spPr>
        <a:xfrm>
          <a:off x="0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1- Acesso ao site     </a:t>
          </a:r>
          <a:endParaRPr lang="en-US" sz="1100" kern="1200" dirty="0"/>
        </a:p>
      </dsp:txBody>
      <dsp:txXfrm>
        <a:off x="0" y="1905873"/>
        <a:ext cx="1855566" cy="1872748"/>
      </dsp:txXfrm>
    </dsp:sp>
    <dsp:sp modelId="{AA948EEB-5F52-8845-B719-26B18FD6F226}">
      <dsp:nvSpPr>
        <dsp:cNvPr id="0" name=""/>
        <dsp:cNvSpPr/>
      </dsp:nvSpPr>
      <dsp:spPr>
        <a:xfrm>
          <a:off x="0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0" y="1104658"/>
        <a:ext cx="1855566" cy="890671"/>
      </dsp:txXfrm>
    </dsp:sp>
    <dsp:sp modelId="{B85225E5-3AAB-8642-8F56-D504DDBC917C}">
      <dsp:nvSpPr>
        <dsp:cNvPr id="0" name=""/>
        <dsp:cNvSpPr/>
      </dsp:nvSpPr>
      <dsp:spPr>
        <a:xfrm>
          <a:off x="2004011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2- Sign in for free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Conta Google        </a:t>
          </a:r>
        </a:p>
      </dsp:txBody>
      <dsp:txXfrm>
        <a:off x="2004011" y="1905873"/>
        <a:ext cx="1855566" cy="1872748"/>
      </dsp:txXfrm>
    </dsp:sp>
    <dsp:sp modelId="{52D08960-8AB9-264A-BF4F-B6D0157BAEE1}">
      <dsp:nvSpPr>
        <dsp:cNvPr id="0" name=""/>
        <dsp:cNvSpPr/>
      </dsp:nvSpPr>
      <dsp:spPr>
        <a:xfrm>
          <a:off x="2004011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2004011" y="1104658"/>
        <a:ext cx="1855566" cy="890671"/>
      </dsp:txXfrm>
    </dsp:sp>
    <dsp:sp modelId="{0B7AAB44-D446-094B-AF84-A941E691AB02}">
      <dsp:nvSpPr>
        <dsp:cNvPr id="0" name=""/>
        <dsp:cNvSpPr/>
      </dsp:nvSpPr>
      <dsp:spPr>
        <a:xfrm>
          <a:off x="4008023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/>
            <a:t>3- Create Agente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Selecionar para criar o agente </a:t>
          </a:r>
          <a:endParaRPr lang="en-US" sz="900" kern="1200"/>
        </a:p>
      </dsp:txBody>
      <dsp:txXfrm>
        <a:off x="4008023" y="1905873"/>
        <a:ext cx="1855566" cy="1872748"/>
      </dsp:txXfrm>
    </dsp:sp>
    <dsp:sp modelId="{1A1B459C-4A23-5149-9F78-A944AEF5A1D6}">
      <dsp:nvSpPr>
        <dsp:cNvPr id="0" name=""/>
        <dsp:cNvSpPr/>
      </dsp:nvSpPr>
      <dsp:spPr>
        <a:xfrm>
          <a:off x="4008023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4008023" y="1104658"/>
        <a:ext cx="1855566" cy="890671"/>
      </dsp:txXfrm>
    </dsp:sp>
    <dsp:sp modelId="{5A45FD08-8271-4F4C-A167-BC24DA3D8F46}">
      <dsp:nvSpPr>
        <dsp:cNvPr id="0" name=""/>
        <dsp:cNvSpPr/>
      </dsp:nvSpPr>
      <dsp:spPr>
        <a:xfrm>
          <a:off x="6012034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4- Setup inicial do BOT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Selecionar o nome do bot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/>
            <a:t>Timezone</a:t>
          </a:r>
          <a:endParaRPr lang="en-US" sz="9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Idioma</a:t>
          </a:r>
          <a:endParaRPr lang="en-US" sz="900" kern="1200" dirty="0"/>
        </a:p>
      </dsp:txBody>
      <dsp:txXfrm>
        <a:off x="6012034" y="1905873"/>
        <a:ext cx="1855566" cy="1872748"/>
      </dsp:txXfrm>
    </dsp:sp>
    <dsp:sp modelId="{7181076F-8309-5640-8623-85FE4E5C85D6}">
      <dsp:nvSpPr>
        <dsp:cNvPr id="0" name=""/>
        <dsp:cNvSpPr/>
      </dsp:nvSpPr>
      <dsp:spPr>
        <a:xfrm>
          <a:off x="6012034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6012034" y="1104658"/>
        <a:ext cx="1855566" cy="890671"/>
      </dsp:txXfrm>
    </dsp:sp>
    <dsp:sp modelId="{22A3D83E-F6CA-BD45-BD60-DA800C199E7F}">
      <dsp:nvSpPr>
        <dsp:cNvPr id="0" name=""/>
        <dsp:cNvSpPr/>
      </dsp:nvSpPr>
      <dsp:spPr>
        <a:xfrm>
          <a:off x="8016046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5- Configuração e Treinamento do BOT</a:t>
          </a:r>
          <a:endParaRPr lang="en-US" sz="11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 err="1"/>
            <a:t>Intents</a:t>
          </a:r>
          <a:endParaRPr lang="pt-BR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Contextos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Eventos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Fases de Treinamentos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Ações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Respostas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Entidades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/>
            <a:t>Valor Referencia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900" kern="1200" dirty="0" err="1"/>
            <a:t>Sinonimo</a:t>
          </a:r>
          <a:endParaRPr lang="pt-BR" sz="900" kern="1200" dirty="0"/>
        </a:p>
      </dsp:txBody>
      <dsp:txXfrm>
        <a:off x="8016046" y="1905873"/>
        <a:ext cx="1855566" cy="1872748"/>
      </dsp:txXfrm>
    </dsp:sp>
    <dsp:sp modelId="{90C75E83-DBCE-4447-AEA0-631EB73F49DB}">
      <dsp:nvSpPr>
        <dsp:cNvPr id="0" name=""/>
        <dsp:cNvSpPr/>
      </dsp:nvSpPr>
      <dsp:spPr>
        <a:xfrm>
          <a:off x="8016046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900" kern="1200"/>
        </a:p>
      </dsp:txBody>
      <dsp:txXfrm>
        <a:off x="8016046" y="1104658"/>
        <a:ext cx="1855566" cy="890671"/>
      </dsp:txXfrm>
    </dsp:sp>
    <dsp:sp modelId="{37A73C9B-6323-014E-9C6F-F1BAA5902780}">
      <dsp:nvSpPr>
        <dsp:cNvPr id="0" name=""/>
        <dsp:cNvSpPr/>
      </dsp:nvSpPr>
      <dsp:spPr>
        <a:xfrm>
          <a:off x="10020057" y="657374"/>
          <a:ext cx="1855566" cy="312124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>
          <a:bevelT w="508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0" rIns="183289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6-Testes do BOT</a:t>
          </a:r>
        </a:p>
      </dsp:txBody>
      <dsp:txXfrm>
        <a:off x="10020057" y="1905873"/>
        <a:ext cx="1855566" cy="1872748"/>
      </dsp:txXfrm>
    </dsp:sp>
    <dsp:sp modelId="{B8263001-3508-414B-912C-BCD119154B4D}">
      <dsp:nvSpPr>
        <dsp:cNvPr id="0" name=""/>
        <dsp:cNvSpPr/>
      </dsp:nvSpPr>
      <dsp:spPr>
        <a:xfrm>
          <a:off x="10020057" y="1104658"/>
          <a:ext cx="1855566" cy="890671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57150" dist="19050" dir="5400000" algn="ctr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threePt" dir="t"/>
        </a:scene3d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3289" tIns="165100" rIns="183289" bIns="16510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900" kern="1200"/>
        </a:p>
      </dsp:txBody>
      <dsp:txXfrm>
        <a:off x="10020057" y="1104658"/>
        <a:ext cx="1855566" cy="8906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alogflow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B76543-93F8-4503-AC4D-47D7FEF12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249960"/>
            <a:ext cx="9448800" cy="2378541"/>
          </a:xfrm>
        </p:spPr>
        <p:txBody>
          <a:bodyPr>
            <a:normAutofit fontScale="90000"/>
          </a:bodyPr>
          <a:lstStyle/>
          <a:p>
            <a:r>
              <a:rPr lang="pt-BR" dirty="0"/>
              <a:t>Plataformas cognitivas</a:t>
            </a:r>
            <a:br>
              <a:rPr lang="pt-BR" dirty="0"/>
            </a:br>
            <a:r>
              <a:rPr lang="pt-B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FIAP – MBA Artificial </a:t>
            </a:r>
            <a:r>
              <a:rPr lang="pt-BR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Intelligence</a:t>
            </a:r>
            <a:r>
              <a:rPr lang="pt-B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&amp; </a:t>
            </a:r>
            <a:r>
              <a:rPr lang="pt-BR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machine</a:t>
            </a:r>
            <a:r>
              <a:rPr lang="pt-B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pt-BR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learning</a:t>
            </a:r>
            <a:br>
              <a:rPr lang="pt-B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pt-BR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endParaRPr lang="en-US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E6C8FB-43ED-4588-AA52-0DD7E18535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425301"/>
            <a:ext cx="9448800" cy="685800"/>
          </a:xfrm>
        </p:spPr>
        <p:txBody>
          <a:bodyPr/>
          <a:lstStyle/>
          <a:p>
            <a:r>
              <a:rPr lang="pt-BR" dirty="0" err="1"/>
              <a:t>Chatbot</a:t>
            </a:r>
            <a:r>
              <a:rPr lang="pt-BR" dirty="0"/>
              <a:t> Utilizando </a:t>
            </a:r>
            <a:r>
              <a:rPr lang="pt-BR" dirty="0" err="1"/>
              <a:t>Platforma</a:t>
            </a:r>
            <a:r>
              <a:rPr lang="pt-BR" dirty="0"/>
              <a:t> Cognitiva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15C2EE-E20B-490A-A348-F012C30085F5}"/>
              </a:ext>
            </a:extLst>
          </p:cNvPr>
          <p:cNvSpPr txBox="1"/>
          <p:nvPr/>
        </p:nvSpPr>
        <p:spPr>
          <a:xfrm>
            <a:off x="2669432" y="4229101"/>
            <a:ext cx="4302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effectLst/>
              </a:rPr>
              <a:t>Augusto Cesar Ribeiro Freire - </a:t>
            </a:r>
            <a:r>
              <a:rPr lang="pt-BR" b="1" dirty="0">
                <a:effectLst/>
              </a:rPr>
              <a:t>330695</a:t>
            </a:r>
          </a:p>
          <a:p>
            <a:r>
              <a:rPr lang="pt-BR" dirty="0">
                <a:effectLst/>
              </a:rPr>
              <a:t>Marcelo </a:t>
            </a:r>
            <a:r>
              <a:rPr lang="pt-BR" dirty="0" err="1">
                <a:effectLst/>
              </a:rPr>
              <a:t>Muzilli</a:t>
            </a:r>
            <a:r>
              <a:rPr lang="pt-BR" dirty="0">
                <a:effectLst/>
              </a:rPr>
              <a:t> - </a:t>
            </a:r>
            <a:r>
              <a:rPr lang="pt-BR" b="1" dirty="0">
                <a:effectLst/>
              </a:rPr>
              <a:t>331136</a:t>
            </a:r>
          </a:p>
          <a:p>
            <a:r>
              <a:rPr lang="pt-BR" dirty="0">
                <a:effectLst/>
              </a:rPr>
              <a:t>Rafael da Silva Tomaz - </a:t>
            </a:r>
            <a:r>
              <a:rPr lang="pt-BR" b="1" dirty="0">
                <a:effectLst/>
              </a:rPr>
              <a:t>330267</a:t>
            </a:r>
          </a:p>
          <a:p>
            <a:r>
              <a:rPr lang="pt-BR" dirty="0">
                <a:effectLst/>
              </a:rPr>
              <a:t>Renato Tavares da Silva - </a:t>
            </a:r>
            <a:r>
              <a:rPr lang="pt-BR" b="1" dirty="0">
                <a:effectLst/>
              </a:rPr>
              <a:t>330659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5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C61ED-2579-428F-B937-F0F7A255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5400" dirty="0" err="1"/>
              <a:t>Chatbot</a:t>
            </a:r>
            <a:r>
              <a:rPr lang="pt-BR" sz="5400" dirty="0"/>
              <a:t> com Base de Conhecimento </a:t>
            </a:r>
            <a:r>
              <a:rPr lang="pt-BR" sz="5400" dirty="0" err="1"/>
              <a:t>pré</a:t>
            </a:r>
            <a:r>
              <a:rPr lang="pt-BR" sz="5400" dirty="0"/>
              <a:t>-treinada</a:t>
            </a:r>
            <a:endParaRPr lang="en-US" sz="5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O Chatbot </a:t>
            </a: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construído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cima</a:t>
            </a:r>
            <a:r>
              <a:rPr lang="en-US" sz="2000" dirty="0"/>
              <a:t> da </a:t>
            </a:r>
            <a:r>
              <a:rPr lang="en-US" sz="2000" dirty="0" err="1"/>
              <a:t>plataforma</a:t>
            </a:r>
            <a:r>
              <a:rPr lang="en-US" sz="2000" dirty="0"/>
              <a:t> MS Azure </a:t>
            </a:r>
            <a:r>
              <a:rPr lang="en-US" sz="2000" dirty="0">
                <a:hlinkClick r:id="rId2"/>
              </a:rPr>
              <a:t>https://portal.azure.com/</a:t>
            </a:r>
            <a:endParaRPr lang="en-US" sz="2000" dirty="0"/>
          </a:p>
          <a:p>
            <a:pPr marL="0" indent="0" algn="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6904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D8302-DBB9-6C42-8032-462EAB7B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BR"/>
              <a:t>Fluxo para criação do chatbot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F40CE12A-C685-470B-89E2-B1D701543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265765"/>
              </p:ext>
            </p:extLst>
          </p:nvPr>
        </p:nvGraphicFramePr>
        <p:xfrm>
          <a:off x="127323" y="2057401"/>
          <a:ext cx="11875624" cy="443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9556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1- </a:t>
            </a:r>
            <a:r>
              <a:rPr lang="en-US" sz="2800"/>
              <a:t>Acesso</a:t>
            </a:r>
            <a:r>
              <a:rPr lang="en-US" sz="2800" dirty="0"/>
              <a:t> </a:t>
            </a:r>
            <a:r>
              <a:rPr lang="en-US" sz="2800"/>
              <a:t>ao</a:t>
            </a:r>
            <a:r>
              <a:rPr lang="en-US" sz="2800" dirty="0"/>
              <a:t> site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C9BF51C-7799-4E6F-B02D-CD38CB8E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8" y="1402532"/>
            <a:ext cx="8640661" cy="483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6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2- sign in for free</a:t>
            </a:r>
            <a:br>
              <a:rPr lang="en-US" sz="2800"/>
            </a:br>
            <a:endParaRPr lang="en-US" sz="28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BB7C23-05D3-4724-9DF4-374494E6E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0" y="1404000"/>
            <a:ext cx="8640000" cy="48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86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3- Create A KB </a:t>
            </a:r>
            <a:br>
              <a:rPr lang="en-US" sz="2800" dirty="0"/>
            </a:br>
            <a:r>
              <a:rPr lang="en-US" sz="2800" dirty="0"/>
              <a:t>CRIAÇÃO DA BASE DE CONHECIMENTO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13F36C-AB1C-438B-BB7C-7F47B122B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32" y="1844046"/>
            <a:ext cx="4870095" cy="211213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53EC9F-BA14-417A-9CE9-0D9AC71E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088" y="2675156"/>
            <a:ext cx="7257080" cy="3930918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09D6B1DE-E376-40AB-8AF1-339B367FA98F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3342767" y="3360294"/>
            <a:ext cx="684434" cy="18762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880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3- Create A KB </a:t>
            </a:r>
            <a:br>
              <a:rPr lang="en-US" sz="2800" dirty="0"/>
            </a:br>
            <a:r>
              <a:rPr lang="en-US" sz="2800" dirty="0" err="1"/>
              <a:t>Correspondência</a:t>
            </a:r>
            <a:r>
              <a:rPr lang="en-US" sz="2800" dirty="0"/>
              <a:t> a </a:t>
            </a:r>
            <a:r>
              <a:rPr lang="en-US" sz="2800" dirty="0" err="1"/>
              <a:t>arquivo</a:t>
            </a:r>
            <a:r>
              <a:rPr lang="en-US" sz="2800" dirty="0"/>
              <a:t> de </a:t>
            </a:r>
            <a:r>
              <a:rPr lang="en-US" sz="2800" dirty="0" err="1"/>
              <a:t>perguntas</a:t>
            </a:r>
            <a:r>
              <a:rPr lang="en-US" sz="2800" dirty="0"/>
              <a:t> e </a:t>
            </a:r>
            <a:r>
              <a:rPr lang="en-US" sz="2800" dirty="0" err="1"/>
              <a:t>respostas</a:t>
            </a:r>
            <a:endParaRPr lang="en-US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75BF549-2598-4504-BD85-E406F5FDB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02" y="1744824"/>
            <a:ext cx="4659774" cy="46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61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3- Create A KB </a:t>
            </a:r>
            <a:br>
              <a:rPr lang="en-US" sz="2800" dirty="0"/>
            </a:br>
            <a:r>
              <a:rPr lang="en-US" sz="2800" dirty="0" err="1"/>
              <a:t>publicação</a:t>
            </a:r>
            <a:r>
              <a:rPr lang="en-US" sz="2800" dirty="0"/>
              <a:t> da base de </a:t>
            </a:r>
            <a:r>
              <a:rPr lang="en-US" sz="2800" dirty="0" err="1"/>
              <a:t>conhecimento</a:t>
            </a:r>
            <a:endParaRPr lang="en-US" sz="28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D3725C6-C91E-4203-93FF-07B24A65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15" y="1823771"/>
            <a:ext cx="7647370" cy="449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4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3- Create A KB </a:t>
            </a:r>
            <a:br>
              <a:rPr lang="en-US" sz="2800" dirty="0"/>
            </a:br>
            <a:r>
              <a:rPr lang="en-US" sz="2800" dirty="0" err="1"/>
              <a:t>publicação</a:t>
            </a:r>
            <a:r>
              <a:rPr lang="en-US" sz="2800" dirty="0"/>
              <a:t> da base de </a:t>
            </a:r>
            <a:r>
              <a:rPr lang="en-US" sz="2800" dirty="0" err="1"/>
              <a:t>conhecimento</a:t>
            </a:r>
            <a:endParaRPr lang="en-US" sz="28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67BCD1-7AC0-415F-8373-9B023CE5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08" y="1707185"/>
            <a:ext cx="7491984" cy="47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8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3- Create A KB </a:t>
            </a:r>
            <a:br>
              <a:rPr lang="en-US" sz="2800" dirty="0"/>
            </a:br>
            <a:r>
              <a:rPr lang="en-US" sz="2800" dirty="0"/>
              <a:t>teste da base de </a:t>
            </a:r>
            <a:r>
              <a:rPr lang="en-US" sz="2800" dirty="0" err="1"/>
              <a:t>conhecimento</a:t>
            </a:r>
            <a:endParaRPr lang="en-US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3E7ACE-88C4-4A90-BFDE-D00F54CE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0" y="1777220"/>
            <a:ext cx="9317682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49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4- setup </a:t>
            </a:r>
            <a:r>
              <a:rPr lang="en-US" sz="2800" dirty="0" err="1"/>
              <a:t>inicial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en-US" sz="2800" dirty="0" err="1"/>
              <a:t>criação</a:t>
            </a:r>
            <a:r>
              <a:rPr lang="en-US" sz="2800" dirty="0"/>
              <a:t> do bot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2B97A0-5F63-46A6-853C-DC95A15BE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0" y="1758574"/>
            <a:ext cx="86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8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C61ED-2579-428F-B937-F0F7A255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Platforma</a:t>
            </a:r>
            <a:r>
              <a:rPr lang="en-US" dirty="0"/>
              <a:t> </a:t>
            </a:r>
            <a:r>
              <a:rPr lang="en-US" dirty="0" err="1"/>
              <a:t>Cognitiva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Seguindo a ordem apresentaremos 03 </a:t>
            </a:r>
            <a:r>
              <a:rPr lang="pt-BR" dirty="0" err="1"/>
              <a:t>Chatbots</a:t>
            </a:r>
            <a:r>
              <a:rPr lang="pt-BR" dirty="0"/>
              <a:t> desenvolvidos nas seguintes plataformas:</a:t>
            </a:r>
          </a:p>
          <a:p>
            <a:pPr marL="457200" lvl="1" indent="0">
              <a:buNone/>
            </a:pPr>
            <a:r>
              <a:rPr lang="pt-BR" dirty="0"/>
              <a:t>MS Azure</a:t>
            </a:r>
          </a:p>
          <a:p>
            <a:pPr lvl="3"/>
            <a:r>
              <a:rPr lang="pt-BR" dirty="0" err="1"/>
              <a:t>Chatbot</a:t>
            </a:r>
            <a:r>
              <a:rPr lang="pt-BR" dirty="0"/>
              <a:t> utilizando as plataformas de mensageria Skype e </a:t>
            </a:r>
            <a:r>
              <a:rPr lang="pt-BR" dirty="0" err="1"/>
              <a:t>Telegram</a:t>
            </a:r>
            <a:endParaRPr lang="pt-BR" dirty="0"/>
          </a:p>
          <a:p>
            <a:pPr lvl="3"/>
            <a:r>
              <a:rPr lang="pt-BR" dirty="0" err="1"/>
              <a:t>Chatbot</a:t>
            </a:r>
            <a:r>
              <a:rPr lang="pt-BR" dirty="0"/>
              <a:t> com Base de Conhecimento </a:t>
            </a:r>
            <a:r>
              <a:rPr lang="pt-BR" dirty="0" err="1"/>
              <a:t>pré</a:t>
            </a:r>
            <a:r>
              <a:rPr lang="pt-BR" dirty="0"/>
              <a:t>-treinada sobre “Vinhos”</a:t>
            </a:r>
          </a:p>
          <a:p>
            <a:pPr lvl="3"/>
            <a:endParaRPr lang="pt-BR" dirty="0"/>
          </a:p>
          <a:p>
            <a:pPr marL="457200" lvl="1" indent="0">
              <a:buNone/>
            </a:pPr>
            <a:r>
              <a:rPr lang="pt-BR" dirty="0"/>
              <a:t>Google </a:t>
            </a:r>
            <a:r>
              <a:rPr lang="pt-BR" dirty="0" err="1"/>
              <a:t>DialogFlow</a:t>
            </a:r>
            <a:endParaRPr lang="pt-BR" dirty="0"/>
          </a:p>
          <a:p>
            <a:pPr lvl="3"/>
            <a:r>
              <a:rPr lang="pt-BR" dirty="0" err="1"/>
              <a:t>Chatbot</a:t>
            </a:r>
            <a:r>
              <a:rPr lang="pt-BR" dirty="0"/>
              <a:t> com Base de Conhecimento treinada a respeito de um bate-papo sobre linguagens de programação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3751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5- </a:t>
            </a:r>
            <a:r>
              <a:rPr lang="en-US" sz="2800" dirty="0" err="1"/>
              <a:t>configuração</a:t>
            </a:r>
            <a:r>
              <a:rPr lang="en-US" sz="2800" dirty="0"/>
              <a:t> e </a:t>
            </a:r>
            <a:r>
              <a:rPr lang="en-US" sz="2800" dirty="0" err="1"/>
              <a:t>publicação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en-US" sz="2800" dirty="0" err="1"/>
              <a:t>configuração</a:t>
            </a:r>
            <a:r>
              <a:rPr lang="en-US" sz="2800" dirty="0"/>
              <a:t> do </a:t>
            </a:r>
            <a:r>
              <a:rPr lang="en-US" sz="2800" dirty="0" err="1"/>
              <a:t>aplicativo</a:t>
            </a:r>
            <a:endParaRPr lang="en-US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21FCEE-C6B5-40CE-9A92-513258AA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0" y="1749237"/>
            <a:ext cx="864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5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522515"/>
            <a:ext cx="10820400" cy="4580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2800" dirty="0"/>
              <a:t>6- teste do bot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F0337E4-AF36-4D39-A9DF-4C81AC0F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00" y="1404000"/>
            <a:ext cx="8932431" cy="48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39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A22DDE2-FB2D-421B-B377-F9AD495CE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95140B-9736-47E4-9A7D-ABB32F3AA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A1C61ED-2579-428F-B937-F0F7A255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Chatbot</a:t>
            </a:r>
            <a:br>
              <a:rPr lang="en-US" sz="5400" dirty="0"/>
            </a:br>
            <a:r>
              <a:rPr lang="en-US" sz="5400" dirty="0"/>
              <a:t>Google </a:t>
            </a:r>
            <a:r>
              <a:rPr lang="en-US" sz="5400" dirty="0" err="1"/>
              <a:t>DialogFlow</a:t>
            </a:r>
            <a:endParaRPr lang="en-US" sz="5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O Chatbot </a:t>
            </a: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construído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cima</a:t>
            </a:r>
            <a:r>
              <a:rPr lang="en-US" sz="2000" dirty="0"/>
              <a:t> da </a:t>
            </a:r>
            <a:r>
              <a:rPr lang="en-US" sz="2000" dirty="0" err="1"/>
              <a:t>plataforma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https://dialogflow.com/</a:t>
            </a:r>
            <a:endParaRPr lang="en-US" sz="20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44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D8302-DBB9-6C42-8032-462EAB7B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pt-BR"/>
              <a:t>Fluxo para criação do chatbot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F40CE12A-C685-470B-89E2-B1D701543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7312839"/>
              </p:ext>
            </p:extLst>
          </p:nvPr>
        </p:nvGraphicFramePr>
        <p:xfrm>
          <a:off x="127323" y="2057401"/>
          <a:ext cx="11875624" cy="4435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0733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1- </a:t>
            </a:r>
            <a:r>
              <a:rPr lang="en-US" sz="2800"/>
              <a:t>Acesso</a:t>
            </a:r>
            <a:r>
              <a:rPr lang="en-US" sz="2800" dirty="0"/>
              <a:t> </a:t>
            </a:r>
            <a:r>
              <a:rPr lang="en-US" sz="2800"/>
              <a:t>ao</a:t>
            </a:r>
            <a:r>
              <a:rPr lang="en-US" sz="2800" dirty="0"/>
              <a:t> site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2F7837-7ADF-D84B-BE23-5514FB5AC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9120848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4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1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2- sign in for free</a:t>
            </a:r>
            <a:br>
              <a:rPr lang="en-US" sz="2800"/>
            </a:br>
            <a:endParaRPr lang="en-US" sz="2800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5E7EF6-2AA9-0A47-97CF-0FCB4E0A5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590570"/>
            <a:ext cx="10650126" cy="34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27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/>
              <a:t>3- Create Agente </a:t>
            </a:r>
            <a:br>
              <a:rPr lang="en-US" sz="2800"/>
            </a:br>
            <a:r>
              <a:rPr lang="en-US" sz="2800"/>
              <a:t>selecionar para criar o agente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52D70C3-C6D7-E842-B185-EBBDEE737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8841073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4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77194"/>
            <a:ext cx="10820400" cy="909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4- Setup Inicial do BOT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08858-FD3F-3340-BCD9-C8B2E6610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3202950"/>
            <a:ext cx="10650126" cy="28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491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0AE57C-30AD-4D4E-9855-B5FBEAD66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0ED568-B542-2241-B967-4596CD06E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26" y="2422498"/>
            <a:ext cx="10077581" cy="3602736"/>
          </a:xfrm>
          <a:prstGeom prst="rect">
            <a:avLst/>
          </a:prstGeom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B85A37DD-FCBC-47D9-8172-9C427E2DCBB5}"/>
              </a:ext>
            </a:extLst>
          </p:cNvPr>
          <p:cNvSpPr txBox="1">
            <a:spLocks/>
          </p:cNvSpPr>
          <p:nvPr/>
        </p:nvSpPr>
        <p:spPr>
          <a:xfrm>
            <a:off x="685800" y="677194"/>
            <a:ext cx="10820400" cy="90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5- </a:t>
            </a:r>
            <a:r>
              <a:rPr lang="en-US" sz="2800" dirty="0" err="1"/>
              <a:t>configuração</a:t>
            </a:r>
            <a:r>
              <a:rPr lang="en-US" sz="2800" dirty="0"/>
              <a:t> e </a:t>
            </a:r>
            <a:r>
              <a:rPr lang="en-US" sz="2800" dirty="0" err="1"/>
              <a:t>publicação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en-US" sz="2800" dirty="0"/>
              <a:t>intents</a:t>
            </a:r>
          </a:p>
        </p:txBody>
      </p:sp>
    </p:spTree>
    <p:extLst>
      <p:ext uri="{BB962C8B-B14F-4D97-AF65-F5344CB8AC3E}">
        <p14:creationId xmlns:p14="http://schemas.microsoft.com/office/powerpoint/2010/main" val="2751504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1D2C8D52-0A79-3647-ABBE-9F6875C0C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73" y="2056203"/>
            <a:ext cx="5586914" cy="439969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C9AB473-3567-8B45-AB29-A6895370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8285"/>
            <a:ext cx="5840627" cy="1796467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27B3469C-55ED-4186-9665-016BD4B349DA}"/>
              </a:ext>
            </a:extLst>
          </p:cNvPr>
          <p:cNvSpPr txBox="1">
            <a:spLocks/>
          </p:cNvSpPr>
          <p:nvPr/>
        </p:nvSpPr>
        <p:spPr>
          <a:xfrm>
            <a:off x="685800" y="677194"/>
            <a:ext cx="10820400" cy="90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5- </a:t>
            </a:r>
            <a:r>
              <a:rPr lang="en-US" sz="2800" dirty="0" err="1"/>
              <a:t>configuração</a:t>
            </a:r>
            <a:r>
              <a:rPr lang="en-US" sz="2800" dirty="0"/>
              <a:t> e </a:t>
            </a:r>
            <a:r>
              <a:rPr lang="en-US" sz="2800" dirty="0" err="1"/>
              <a:t>publicação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en-US" sz="2800" dirty="0"/>
              <a:t> Default Welcome Intent</a:t>
            </a:r>
          </a:p>
        </p:txBody>
      </p:sp>
    </p:spTree>
    <p:extLst>
      <p:ext uri="{BB962C8B-B14F-4D97-AF65-F5344CB8AC3E}">
        <p14:creationId xmlns:p14="http://schemas.microsoft.com/office/powerpoint/2010/main" val="18551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C61ED-2579-428F-B937-F0F7A255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5400" dirty="0" err="1"/>
              <a:t>Chatbot</a:t>
            </a:r>
            <a:r>
              <a:rPr lang="pt-BR" sz="5400" dirty="0"/>
              <a:t> utilizando plataformas de mensageria</a:t>
            </a:r>
            <a:endParaRPr lang="en-US" sz="5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O Chatbot </a:t>
            </a:r>
            <a:r>
              <a:rPr lang="en-US" sz="2000" dirty="0" err="1"/>
              <a:t>foi</a:t>
            </a:r>
            <a:r>
              <a:rPr lang="en-US" sz="2000" dirty="0"/>
              <a:t> </a:t>
            </a:r>
            <a:r>
              <a:rPr lang="en-US" sz="2000" dirty="0" err="1"/>
              <a:t>construído</a:t>
            </a:r>
            <a:r>
              <a:rPr lang="en-US" sz="2000" dirty="0"/>
              <a:t>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/>
              <a:t>cima</a:t>
            </a:r>
            <a:r>
              <a:rPr lang="en-US" sz="2000" dirty="0"/>
              <a:t> da </a:t>
            </a:r>
            <a:r>
              <a:rPr lang="en-US" sz="2000" dirty="0" err="1"/>
              <a:t>plataforma</a:t>
            </a:r>
            <a:r>
              <a:rPr lang="en-US" sz="2000" dirty="0"/>
              <a:t> MS Azure </a:t>
            </a:r>
            <a:r>
              <a:rPr lang="en-US" sz="2000" dirty="0">
                <a:hlinkClick r:id="rId2"/>
              </a:rPr>
              <a:t>https://portal.azure.com/</a:t>
            </a:r>
            <a:endParaRPr lang="en-US" sz="2000" dirty="0"/>
          </a:p>
          <a:p>
            <a:pPr marL="0" indent="0" algn="r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64294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12948FD-5381-BB4A-95ED-8A1CD875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24" y="1940467"/>
            <a:ext cx="6387421" cy="30153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C1C458-FA4E-7B4C-AFE3-5D99E7CC8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88" y="3432449"/>
            <a:ext cx="6103082" cy="304224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991E5097-DEF7-45BD-B39E-3C3B0F5E08EB}"/>
              </a:ext>
            </a:extLst>
          </p:cNvPr>
          <p:cNvSpPr txBox="1">
            <a:spLocks/>
          </p:cNvSpPr>
          <p:nvPr/>
        </p:nvSpPr>
        <p:spPr>
          <a:xfrm>
            <a:off x="685800" y="677194"/>
            <a:ext cx="10820400" cy="90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5- </a:t>
            </a:r>
            <a:r>
              <a:rPr lang="en-US" sz="2800" dirty="0" err="1"/>
              <a:t>configuração</a:t>
            </a:r>
            <a:r>
              <a:rPr lang="en-US" sz="2800" dirty="0"/>
              <a:t> e </a:t>
            </a:r>
            <a:r>
              <a:rPr lang="en-US" sz="2800" dirty="0" err="1"/>
              <a:t>publicação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pt-BR" sz="2800" dirty="0" err="1"/>
              <a:t>Intents</a:t>
            </a:r>
            <a:r>
              <a:rPr lang="pt-BR" sz="2800" dirty="0"/>
              <a:t> - </a:t>
            </a:r>
            <a:r>
              <a:rPr lang="pt-BR" sz="2800" dirty="0" err="1"/>
              <a:t>programacao_quest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7375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0FC5A48-7131-A942-A558-809C7D75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79" y="922020"/>
            <a:ext cx="6854830" cy="52578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23B59B-4DF9-B748-A14E-6E50E2159D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051"/>
          <a:stretch/>
        </p:blipFill>
        <p:spPr>
          <a:xfrm>
            <a:off x="454062" y="2123608"/>
            <a:ext cx="4107778" cy="2117936"/>
          </a:xfrm>
          <a:prstGeom prst="rect">
            <a:avLst/>
          </a:prstGeom>
        </p:spPr>
      </p:pic>
      <p:sp>
        <p:nvSpPr>
          <p:cNvPr id="14" name="Título 6">
            <a:extLst>
              <a:ext uri="{FF2B5EF4-FFF2-40B4-BE49-F238E27FC236}">
                <a16:creationId xmlns:a16="http://schemas.microsoft.com/office/drawing/2014/main" id="{766C3530-7062-D641-970C-7CD02627B052}"/>
              </a:ext>
            </a:extLst>
          </p:cNvPr>
          <p:cNvSpPr txBox="1">
            <a:spLocks/>
          </p:cNvSpPr>
          <p:nvPr/>
        </p:nvSpPr>
        <p:spPr>
          <a:xfrm>
            <a:off x="0" y="5123396"/>
            <a:ext cx="4791456" cy="84425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5- </a:t>
            </a:r>
            <a:r>
              <a:rPr lang="en-US" sz="2400" dirty="0" err="1"/>
              <a:t>configuração</a:t>
            </a:r>
            <a:r>
              <a:rPr lang="en-US" sz="2400" dirty="0"/>
              <a:t> e </a:t>
            </a:r>
            <a:r>
              <a:rPr lang="en-US" sz="2400" dirty="0" err="1"/>
              <a:t>publicação</a:t>
            </a:r>
            <a:r>
              <a:rPr lang="en-US" sz="2400" dirty="0"/>
              <a:t> do bot</a:t>
            </a:r>
            <a:br>
              <a:rPr lang="en-US" sz="2400" dirty="0"/>
            </a:br>
            <a:r>
              <a:rPr lang="pt-BR" sz="2400" dirty="0" err="1"/>
              <a:t>Intents</a:t>
            </a:r>
            <a:br>
              <a:rPr lang="pt-BR" sz="2400" dirty="0"/>
            </a:br>
            <a:r>
              <a:rPr lang="pt-BR" sz="2400" dirty="0" err="1"/>
              <a:t>programacao_resp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840354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C4DD390-C51E-2941-A044-7B7421F0A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28457"/>
            <a:ext cx="11938000" cy="50927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C000C9-878D-5146-AB1B-02EE58BE0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0" y="1628456"/>
            <a:ext cx="4597400" cy="5092699"/>
          </a:xfrm>
          <a:prstGeom prst="rect">
            <a:avLst/>
          </a:prstGeom>
        </p:spPr>
      </p:pic>
      <p:sp>
        <p:nvSpPr>
          <p:cNvPr id="6" name="Título 6">
            <a:extLst>
              <a:ext uri="{FF2B5EF4-FFF2-40B4-BE49-F238E27FC236}">
                <a16:creationId xmlns:a16="http://schemas.microsoft.com/office/drawing/2014/main" id="{3926597C-57B6-47EF-8C8C-B47F0C4ED2D8}"/>
              </a:ext>
            </a:extLst>
          </p:cNvPr>
          <p:cNvSpPr txBox="1">
            <a:spLocks/>
          </p:cNvSpPr>
          <p:nvPr/>
        </p:nvSpPr>
        <p:spPr>
          <a:xfrm>
            <a:off x="685800" y="348010"/>
            <a:ext cx="10820400" cy="909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5- </a:t>
            </a:r>
            <a:r>
              <a:rPr lang="en-US" sz="2800" dirty="0" err="1"/>
              <a:t>configuração</a:t>
            </a:r>
            <a:r>
              <a:rPr lang="en-US" sz="2800" dirty="0"/>
              <a:t> e </a:t>
            </a:r>
            <a:r>
              <a:rPr lang="en-US" sz="2800" dirty="0" err="1"/>
              <a:t>publicação</a:t>
            </a:r>
            <a:r>
              <a:rPr lang="en-US" sz="2800" dirty="0"/>
              <a:t> do bot</a:t>
            </a:r>
            <a:br>
              <a:rPr lang="en-US" sz="2800" dirty="0"/>
            </a:br>
            <a:r>
              <a:rPr lang="pt-BR" sz="2800" dirty="0" err="1"/>
              <a:t>Intents</a:t>
            </a:r>
            <a:r>
              <a:rPr lang="pt-BR" sz="2800" dirty="0"/>
              <a:t> - BYE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8816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4" name="Título 6">
            <a:extLst>
              <a:ext uri="{FF2B5EF4-FFF2-40B4-BE49-F238E27FC236}">
                <a16:creationId xmlns:a16="http://schemas.microsoft.com/office/drawing/2014/main" id="{91FB6086-02D4-FE4A-A24D-9BAFFE7C3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277" y="673240"/>
            <a:ext cx="303152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5- Intents</a:t>
            </a:r>
            <a:br>
              <a:rPr lang="en-US" sz="4400"/>
            </a:br>
            <a:r>
              <a:rPr lang="en-US" sz="4400"/>
              <a:t>Default Fallback Intent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19A13A7-DE0D-344A-8857-5FE8834376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203" b="-1"/>
          <a:stretch/>
        </p:blipFill>
        <p:spPr>
          <a:xfrm>
            <a:off x="2405" y="10"/>
            <a:ext cx="7794245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FFD9D3-0E77-42C3-B89D-A987E77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48F185-A6F4-40C2-A466-5CB3F23F2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6651" y="0"/>
            <a:ext cx="16459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309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5" name="Picture 13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6" name="Rectangle 15">
            <a:extLst>
              <a:ext uri="{FF2B5EF4-FFF2-40B4-BE49-F238E27FC236}">
                <a16:creationId xmlns:a16="http://schemas.microsoft.com/office/drawing/2014/main" id="{A5CE956E-F4AA-46A6-8D1F-B12F5AF1A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1355F003-112D-954F-8140-FB357CA2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98999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5- </a:t>
            </a:r>
            <a:r>
              <a:rPr lang="en-US" sz="2400" dirty="0" err="1">
                <a:solidFill>
                  <a:schemeClr val="bg1"/>
                </a:solidFill>
              </a:rPr>
              <a:t>configuração</a:t>
            </a:r>
            <a:r>
              <a:rPr lang="en-US" sz="2400" dirty="0">
                <a:solidFill>
                  <a:schemeClr val="bg1"/>
                </a:solidFill>
              </a:rPr>
              <a:t> e </a:t>
            </a:r>
            <a:r>
              <a:rPr lang="en-US" sz="2400" dirty="0" err="1">
                <a:solidFill>
                  <a:schemeClr val="bg1"/>
                </a:solidFill>
              </a:rPr>
              <a:t>publicação</a:t>
            </a:r>
            <a:r>
              <a:rPr lang="en-US" sz="2400" dirty="0">
                <a:solidFill>
                  <a:schemeClr val="bg1"/>
                </a:solidFill>
              </a:rPr>
              <a:t> do bot</a:t>
            </a:r>
            <a:br>
              <a:rPr lang="en-US" sz="2400" dirty="0"/>
            </a:br>
            <a:r>
              <a:rPr lang="en-US" sz="2400" dirty="0">
                <a:solidFill>
                  <a:schemeClr val="bg1"/>
                </a:solidFill>
              </a:rPr>
              <a:t>Entities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D333BF-078F-4A66-9CB8-1CC2271CD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0" name="Rounded Rectangle 6">
            <a:extLst>
              <a:ext uri="{FF2B5EF4-FFF2-40B4-BE49-F238E27FC236}">
                <a16:creationId xmlns:a16="http://schemas.microsoft.com/office/drawing/2014/main" id="{19ED8E82-0B36-42E7-BF1F-DECC51AE4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27" y="712832"/>
            <a:ext cx="10820290" cy="347816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B3D0EF-AC37-D34C-B14F-88A736C81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511" y="1393175"/>
            <a:ext cx="9848723" cy="211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82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5" name="Título 6">
            <a:extLst>
              <a:ext uri="{FF2B5EF4-FFF2-40B4-BE49-F238E27FC236}">
                <a16:creationId xmlns:a16="http://schemas.microsoft.com/office/drawing/2014/main" id="{189B4C26-5F63-194C-867F-FEB0B6216FB5}"/>
              </a:ext>
            </a:extLst>
          </p:cNvPr>
          <p:cNvSpPr txBox="1">
            <a:spLocks/>
          </p:cNvSpPr>
          <p:nvPr/>
        </p:nvSpPr>
        <p:spPr>
          <a:xfrm>
            <a:off x="685800" y="764373"/>
            <a:ext cx="3687417" cy="19203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5- </a:t>
            </a:r>
            <a:r>
              <a:rPr lang="en-US" sz="3600" dirty="0" err="1">
                <a:solidFill>
                  <a:schemeClr val="bg1"/>
                </a:solidFill>
              </a:rPr>
              <a:t>configuração</a:t>
            </a:r>
            <a:r>
              <a:rPr lang="en-US" sz="3600" dirty="0">
                <a:solidFill>
                  <a:schemeClr val="bg1"/>
                </a:solidFill>
              </a:rPr>
              <a:t> e </a:t>
            </a:r>
            <a:r>
              <a:rPr lang="en-US" sz="3600" dirty="0" err="1">
                <a:solidFill>
                  <a:schemeClr val="bg1"/>
                </a:solidFill>
              </a:rPr>
              <a:t>publicação</a:t>
            </a:r>
            <a:r>
              <a:rPr lang="en-US" sz="3600" dirty="0">
                <a:solidFill>
                  <a:schemeClr val="bg1"/>
                </a:solidFill>
              </a:rPr>
              <a:t> do BOT </a:t>
            </a:r>
          </a:p>
          <a:p>
            <a:pPr algn="l">
              <a:spcAft>
                <a:spcPts val="600"/>
              </a:spcAft>
            </a:pPr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Entities</a:t>
            </a:r>
            <a:b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60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B912E4-72A4-A74B-B555-C3F46520F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7B701D-64BC-7843-96FB-7763840F1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475" y="1814718"/>
            <a:ext cx="6269058" cy="32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0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7426FA6-C47B-8E4C-9F9D-764D711D8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7062"/>
          <a:stretch/>
        </p:blipFill>
        <p:spPr>
          <a:xfrm>
            <a:off x="1825084" y="595612"/>
            <a:ext cx="3549556" cy="56667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75A84A2-7D5D-0A44-9909-6E0195DC98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59"/>
          <a:stretch/>
        </p:blipFill>
        <p:spPr>
          <a:xfrm>
            <a:off x="8080288" y="1348131"/>
            <a:ext cx="3706405" cy="5224485"/>
          </a:xfrm>
          <a:prstGeom prst="rect">
            <a:avLst/>
          </a:prstGeom>
        </p:spPr>
      </p:pic>
      <p:sp>
        <p:nvSpPr>
          <p:cNvPr id="6" name="Título 6">
            <a:extLst>
              <a:ext uri="{FF2B5EF4-FFF2-40B4-BE49-F238E27FC236}">
                <a16:creationId xmlns:a16="http://schemas.microsoft.com/office/drawing/2014/main" id="{A3AF897B-AE70-084F-A8FF-E56672899479}"/>
              </a:ext>
            </a:extLst>
          </p:cNvPr>
          <p:cNvSpPr txBox="1">
            <a:spLocks/>
          </p:cNvSpPr>
          <p:nvPr/>
        </p:nvSpPr>
        <p:spPr>
          <a:xfrm>
            <a:off x="4229466" y="285384"/>
            <a:ext cx="6590933" cy="832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FFFFFF"/>
                </a:solidFill>
              </a:rPr>
              <a:t>6- Testes do Bot</a:t>
            </a:r>
          </a:p>
          <a:p>
            <a:r>
              <a:rPr lang="en-US" sz="4400" dirty="0" err="1">
                <a:solidFill>
                  <a:srgbClr val="FFFFFF"/>
                </a:solidFill>
              </a:rPr>
              <a:t>Simulador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536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6">
            <a:extLst>
              <a:ext uri="{FF2B5EF4-FFF2-40B4-BE49-F238E27FC236}">
                <a16:creationId xmlns:a16="http://schemas.microsoft.com/office/drawing/2014/main" id="{A3AF897B-AE70-084F-A8FF-E56672899479}"/>
              </a:ext>
            </a:extLst>
          </p:cNvPr>
          <p:cNvSpPr txBox="1">
            <a:spLocks/>
          </p:cNvSpPr>
          <p:nvPr/>
        </p:nvSpPr>
        <p:spPr>
          <a:xfrm>
            <a:off x="2055227" y="2957396"/>
            <a:ext cx="6326774" cy="557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>
                <a:solidFill>
                  <a:srgbClr val="FFFFFF"/>
                </a:solidFill>
              </a:rPr>
              <a:t>Obrigado</a:t>
            </a:r>
            <a:endParaRPr 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72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C61ED-2579-428F-B937-F0F7A255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Chatbot</a:t>
            </a:r>
            <a:r>
              <a:rPr lang="pt-BR" dirty="0"/>
              <a:t> utilizando plataformas de mensageria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 </a:t>
            </a:r>
            <a:r>
              <a:rPr lang="pt-BR" dirty="0" err="1"/>
              <a:t>Chatbot</a:t>
            </a:r>
            <a:r>
              <a:rPr lang="pt-BR" dirty="0"/>
              <a:t> foi construído em cima da plataforma Azure - Cloud da Microsoft </a:t>
            </a:r>
          </a:p>
          <a:p>
            <a:pPr lvl="1"/>
            <a:r>
              <a:rPr lang="pt-BR" dirty="0"/>
              <a:t>Utilizado os seguintes canais de comunicação:</a:t>
            </a:r>
          </a:p>
          <a:p>
            <a:pPr lvl="2"/>
            <a:r>
              <a:rPr lang="pt-BR" dirty="0"/>
              <a:t>Web – próprio do site</a:t>
            </a:r>
          </a:p>
          <a:p>
            <a:pPr lvl="2"/>
            <a:r>
              <a:rPr lang="pt-BR" dirty="0"/>
              <a:t>Skype</a:t>
            </a:r>
          </a:p>
          <a:p>
            <a:pPr lvl="2"/>
            <a:r>
              <a:rPr lang="pt-BR" dirty="0" err="1"/>
              <a:t>Telegram</a:t>
            </a:r>
            <a:endParaRPr lang="pt-BR"/>
          </a:p>
          <a:p>
            <a:pPr lvl="2"/>
            <a:endParaRPr lang="pt-BR" dirty="0"/>
          </a:p>
          <a:p>
            <a:pPr marL="0" indent="0">
              <a:buNone/>
            </a:pPr>
            <a:r>
              <a:rPr lang="pt-BR" dirty="0"/>
              <a:t>ID de Conexão:</a:t>
            </a:r>
          </a:p>
          <a:p>
            <a:pPr lvl="1"/>
            <a:r>
              <a:rPr lang="pt-BR" dirty="0"/>
              <a:t>FIAP_MM_CHATBOT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82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696"/>
            <a:ext cx="12192000" cy="364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inicial de configuração e inicialização do serviço (Portal Azure)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D812E8-3AE9-4B79-9E5C-4A7499AB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33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696"/>
            <a:ext cx="12192000" cy="364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inicial de configuração e inicialização do serviço (Portal Azure)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C49F65-799C-4491-A4B6-722651EE1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12192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53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EB7AC1E-44C6-4D3A-B841-791915FBB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5500"/>
            <a:ext cx="12192000" cy="60325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961812E-6C33-4252-84C5-7D649263CBD7}"/>
              </a:ext>
            </a:extLst>
          </p:cNvPr>
          <p:cNvSpPr txBox="1">
            <a:spLocks/>
          </p:cNvSpPr>
          <p:nvPr/>
        </p:nvSpPr>
        <p:spPr>
          <a:xfrm>
            <a:off x="0" y="276696"/>
            <a:ext cx="12192000" cy="364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Conversa com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Web chat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41342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696"/>
            <a:ext cx="12192000" cy="364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Conversa com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Skype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DEAB40-80B6-4E8F-B5CC-5C612E7F6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49" y="847289"/>
            <a:ext cx="8830702" cy="601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0752D5-2FC7-4E82-9A48-03AE2610C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76696"/>
            <a:ext cx="12192000" cy="364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Conversa com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Chatbot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Telegram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14F256-6273-41E9-80B4-A044BC2E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1890"/>
            <a:ext cx="12192000" cy="554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600855"/>
      </p:ext>
    </p:extLst>
  </p:cSld>
  <p:clrMapOvr>
    <a:masterClrMapping/>
  </p:clrMapOvr>
</p:sld>
</file>

<file path=ppt/theme/theme1.xml><?xml version="1.0" encoding="utf-8"?>
<a:theme xmlns:a="http://schemas.openxmlformats.org/drawingml/2006/main" name="Trilha de Vapor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459</Words>
  <Application>Microsoft Office PowerPoint</Application>
  <PresentationFormat>Widescreen</PresentationFormat>
  <Paragraphs>95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0" baseType="lpstr">
      <vt:lpstr>Arial</vt:lpstr>
      <vt:lpstr>Century Gothic</vt:lpstr>
      <vt:lpstr>Trilha de Vapor</vt:lpstr>
      <vt:lpstr>Plataformas cognitivas FIAP – MBA Artificial Intelligence &amp; machine learning  </vt:lpstr>
      <vt:lpstr>Chatbot Utilizando Platforma Cognitiva</vt:lpstr>
      <vt:lpstr>Chatbot utilizando plataformas de mensageria</vt:lpstr>
      <vt:lpstr>Chatbot utilizando plataformas de mensageria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Chatbot com Base de Conhecimento pré-treinada</vt:lpstr>
      <vt:lpstr>Fluxo para criação do chatbot</vt:lpstr>
      <vt:lpstr>1- Acesso ao site </vt:lpstr>
      <vt:lpstr>2- sign in for free </vt:lpstr>
      <vt:lpstr>3- Create A KB  CRIAÇÃO DA BASE DE CONHECIMENTO </vt:lpstr>
      <vt:lpstr>3- Create A KB  Correspondência a arquivo de perguntas e respostas</vt:lpstr>
      <vt:lpstr>3- Create A KB  publicação da base de conhecimento</vt:lpstr>
      <vt:lpstr>3- Create A KB  publicação da base de conhecimento</vt:lpstr>
      <vt:lpstr>3- Create A KB  teste da base de conhecimento</vt:lpstr>
      <vt:lpstr>4- setup inicial do bot criação do bot</vt:lpstr>
      <vt:lpstr>5- configuração e publicação do bot configuração do aplicativo</vt:lpstr>
      <vt:lpstr>6- teste do bot</vt:lpstr>
      <vt:lpstr>Chatbot Google DialogFlow</vt:lpstr>
      <vt:lpstr>Fluxo para criação do chatbot</vt:lpstr>
      <vt:lpstr>1- Acesso ao site </vt:lpstr>
      <vt:lpstr>2- sign in for free </vt:lpstr>
      <vt:lpstr>3- Create Agente  selecionar para criar o agente </vt:lpstr>
      <vt:lpstr>4- Setup Inicial do BOT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5- Intents Default Fallback Intent</vt:lpstr>
      <vt:lpstr>5- configuração e publicação do bot Entities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Plataformas cognitivas FIAP – MBA Artificial Intelligence &amp; machine learning  </dc:title>
  <dc:creator>Rafael da Silva Tomaz</dc:creator>
  <cp:lastModifiedBy>Marcelo Muzilli</cp:lastModifiedBy>
  <cp:revision>29</cp:revision>
  <dcterms:created xsi:type="dcterms:W3CDTF">2018-11-05T00:11:51Z</dcterms:created>
  <dcterms:modified xsi:type="dcterms:W3CDTF">2018-12-01T16:14:55Z</dcterms:modified>
</cp:coreProperties>
</file>